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4488" r:id="rId5"/>
    <p:sldMasterId id="2147488076" r:id="rId6"/>
  </p:sldMasterIdLst>
  <p:notesMasterIdLst>
    <p:notesMasterId r:id="rId46"/>
  </p:notesMasterIdLst>
  <p:handoutMasterIdLst>
    <p:handoutMasterId r:id="rId47"/>
  </p:handoutMasterIdLst>
  <p:sldIdLst>
    <p:sldId id="671" r:id="rId7"/>
    <p:sldId id="668" r:id="rId8"/>
    <p:sldId id="2147480436" r:id="rId9"/>
    <p:sldId id="2147480553" r:id="rId10"/>
    <p:sldId id="721" r:id="rId11"/>
    <p:sldId id="734" r:id="rId12"/>
    <p:sldId id="745" r:id="rId13"/>
    <p:sldId id="2147480569" r:id="rId14"/>
    <p:sldId id="2147480570" r:id="rId15"/>
    <p:sldId id="2147480571" r:id="rId16"/>
    <p:sldId id="2147480562" r:id="rId17"/>
    <p:sldId id="2147480560" r:id="rId18"/>
    <p:sldId id="717" r:id="rId19"/>
    <p:sldId id="719" r:id="rId20"/>
    <p:sldId id="720" r:id="rId21"/>
    <p:sldId id="726" r:id="rId22"/>
    <p:sldId id="736" r:id="rId23"/>
    <p:sldId id="725" r:id="rId24"/>
    <p:sldId id="727" r:id="rId25"/>
    <p:sldId id="728" r:id="rId26"/>
    <p:sldId id="739" r:id="rId27"/>
    <p:sldId id="729" r:id="rId28"/>
    <p:sldId id="2147480573" r:id="rId29"/>
    <p:sldId id="2147480574" r:id="rId30"/>
    <p:sldId id="2147480554" r:id="rId31"/>
    <p:sldId id="2147480579" r:id="rId32"/>
    <p:sldId id="2147480575" r:id="rId33"/>
    <p:sldId id="2147480568" r:id="rId34"/>
    <p:sldId id="393" r:id="rId35"/>
    <p:sldId id="740" r:id="rId36"/>
    <p:sldId id="741" r:id="rId37"/>
    <p:sldId id="742" r:id="rId38"/>
    <p:sldId id="743" r:id="rId39"/>
    <p:sldId id="2147480564" r:id="rId40"/>
    <p:sldId id="2147480565" r:id="rId41"/>
    <p:sldId id="744" r:id="rId42"/>
    <p:sldId id="678" r:id="rId43"/>
    <p:sldId id="677" r:id="rId44"/>
    <p:sldId id="6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62256563-6CDF-F6B3-F155-207A3E199972}" name="Lori Hetrick" initials="LH" userId="S::lori.hetrick@clarivate.com::340ba160-5035-433c-bb12-8589e70d367b" providerId="AD"/>
  <p188:author id="{91705391-74EB-BA70-CE34-738F4AF41580}" name="Anne Theurier" initials="AT" userId="S::anne.theurier@clarivate.com::ccc733a2-ba54-4b8f-8433-7864b8771a8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6AB03"/>
    <a:srgbClr val="319AF0"/>
    <a:srgbClr val="FAF5FF"/>
    <a:srgbClr val="18A381"/>
    <a:srgbClr val="003F51"/>
    <a:srgbClr val="00DFCB"/>
    <a:srgbClr val="ED5564"/>
    <a:srgbClr val="F2F2F2"/>
    <a:srgbClr val="DFE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822B04-D484-4657-8F15-FACCFC8A3621}" v="2" dt="2025-06-11T11:45:03.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92" autoAdjust="0"/>
    <p:restoredTop sz="91127" autoAdjust="0"/>
  </p:normalViewPr>
  <p:slideViewPr>
    <p:cSldViewPr snapToGrid="0">
      <p:cViewPr varScale="1">
        <p:scale>
          <a:sx n="99" d="100"/>
          <a:sy n="99" d="100"/>
        </p:scale>
        <p:origin x="120" y="90"/>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Olofsson" userId="f4322aca-e0eb-4665-8b80-5f4757900ecf" providerId="ADAL" clId="{AC822B04-D484-4657-8F15-FACCFC8A3621}"/>
    <pc:docChg chg="custSel delSld modSld">
      <pc:chgData name="Bjorn Olofsson" userId="f4322aca-e0eb-4665-8b80-5f4757900ecf" providerId="ADAL" clId="{AC822B04-D484-4657-8F15-FACCFC8A3621}" dt="2025-06-11T11:45:40.024" v="19" actId="5793"/>
      <pc:docMkLst>
        <pc:docMk/>
      </pc:docMkLst>
      <pc:sldChg chg="modNotesTx">
        <pc:chgData name="Bjorn Olofsson" userId="f4322aca-e0eb-4665-8b80-5f4757900ecf" providerId="ADAL" clId="{AC822B04-D484-4657-8F15-FACCFC8A3621}" dt="2025-06-11T11:43:30.195" v="9" actId="20577"/>
        <pc:sldMkLst>
          <pc:docMk/>
          <pc:sldMk cId="937984634" sldId="671"/>
        </pc:sldMkLst>
      </pc:sldChg>
      <pc:sldChg chg="modSp mod">
        <pc:chgData name="Bjorn Olofsson" userId="f4322aca-e0eb-4665-8b80-5f4757900ecf" providerId="ADAL" clId="{AC822B04-D484-4657-8F15-FACCFC8A3621}" dt="2025-06-11T11:45:40.024" v="19" actId="5793"/>
        <pc:sldMkLst>
          <pc:docMk/>
          <pc:sldMk cId="1924087469" sldId="678"/>
        </pc:sldMkLst>
        <pc:spChg chg="mod">
          <ac:chgData name="Bjorn Olofsson" userId="f4322aca-e0eb-4665-8b80-5f4757900ecf" providerId="ADAL" clId="{AC822B04-D484-4657-8F15-FACCFC8A3621}" dt="2025-06-11T11:45:40.024" v="19" actId="5793"/>
          <ac:spMkLst>
            <pc:docMk/>
            <pc:sldMk cId="1924087469" sldId="678"/>
            <ac:spMk id="7" creationId="{8E1E9817-3995-A10A-3A4D-65DA669157AA}"/>
          </ac:spMkLst>
        </pc:spChg>
      </pc:sldChg>
      <pc:sldChg chg="del">
        <pc:chgData name="Bjorn Olofsson" userId="f4322aca-e0eb-4665-8b80-5f4757900ecf" providerId="ADAL" clId="{AC822B04-D484-4657-8F15-FACCFC8A3621}" dt="2025-06-11T11:43:36.789" v="10" actId="2696"/>
        <pc:sldMkLst>
          <pc:docMk/>
          <pc:sldMk cId="1113625464" sldId="21474805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11/06/2025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deck for training end users on how to download and install the new Ebook Central Reader App.</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81786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app on your preferred device.  You’ll be prompted to enter the registration code and click Submit</a:t>
            </a:r>
          </a:p>
        </p:txBody>
      </p:sp>
      <p:sp>
        <p:nvSpPr>
          <p:cNvPr id="4" name="Slide Number Placeholder 3"/>
          <p:cNvSpPr>
            <a:spLocks noGrp="1"/>
          </p:cNvSpPr>
          <p:nvPr>
            <p:ph type="sldNum" sz="quarter" idx="5"/>
          </p:nvPr>
        </p:nvSpPr>
        <p:spPr/>
        <p:txBody>
          <a:bodyPr/>
          <a:lstStyle/>
          <a:p>
            <a:fld id="{4862A9C7-AF8E-4C09-BB00-1E1EA1EE3490}" type="slidenum">
              <a:rPr lang="en-GB" smtClean="0"/>
              <a:t>11</a:t>
            </a:fld>
            <a:endParaRPr lang="en-GB"/>
          </a:p>
        </p:txBody>
      </p:sp>
    </p:spTree>
    <p:extLst>
      <p:ext uri="{BB962C8B-B14F-4D97-AF65-F5344CB8AC3E}">
        <p14:creationId xmlns:p14="http://schemas.microsoft.com/office/powerpoint/2010/main" val="25820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A Full Download is downloading the book for offline access and will require you to download and install the </a:t>
            </a:r>
            <a:r>
              <a:rPr lang="en-US" b="0" i="0" dirty="0" err="1">
                <a:solidFill>
                  <a:srgbClr val="000000"/>
                </a:solidFill>
                <a:effectLst/>
                <a:latin typeface="Times New Roman" panose="02020603050405020304" pitchFamily="18" charset="0"/>
              </a:rPr>
              <a:t>Ebook</a:t>
            </a:r>
            <a:r>
              <a:rPr lang="en-US" b="0" i="0" dirty="0">
                <a:solidFill>
                  <a:srgbClr val="000000"/>
                </a:solidFill>
                <a:effectLst/>
                <a:latin typeface="Times New Roman" panose="02020603050405020304" pitchFamily="18" charset="0"/>
              </a:rPr>
              <a:t> Central App if you haven’t already. Central App.</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12</a:t>
            </a:fld>
            <a:endParaRPr lang="en-GB"/>
          </a:p>
        </p:txBody>
      </p:sp>
    </p:spTree>
    <p:extLst>
      <p:ext uri="{BB962C8B-B14F-4D97-AF65-F5344CB8AC3E}">
        <p14:creationId xmlns:p14="http://schemas.microsoft.com/office/powerpoint/2010/main" val="204859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Browse for a book you’d like to download.  The “Download Book” option is available from several places in </a:t>
            </a:r>
            <a:r>
              <a:rPr lang="en-US" dirty="0" err="1"/>
              <a:t>Ebook</a:t>
            </a:r>
            <a:r>
              <a:rPr lang="en-US" dirty="0"/>
              <a:t> Central. To download a full copy of an </a:t>
            </a:r>
            <a:r>
              <a:rPr lang="en-US" dirty="0" err="1"/>
              <a:t>ebook</a:t>
            </a:r>
            <a:r>
              <a:rPr lang="en-US" dirty="0"/>
              <a:t> for offline reading you’ll need to click on the download button.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some EBC books may not be available for full download depending on publisher and library settings.  </a:t>
            </a:r>
          </a:p>
          <a:p>
            <a:endParaRPr lang="en-US" dirty="0"/>
          </a:p>
          <a:p>
            <a:r>
              <a:rPr lang="en-US" b="0" i="0" dirty="0">
                <a:effectLst/>
                <a:latin typeface="Roboto" panose="02000000000000000000" pitchFamily="2" charset="0"/>
              </a:rPr>
              <a:t>If you are not already signed in to your </a:t>
            </a:r>
            <a:r>
              <a:rPr lang="en-US" b="0" i="0" dirty="0" err="1">
                <a:effectLst/>
                <a:latin typeface="Roboto" panose="02000000000000000000" pitchFamily="2" charset="0"/>
              </a:rPr>
              <a:t>Ebook</a:t>
            </a:r>
            <a:r>
              <a:rPr lang="en-US" b="0" i="0" dirty="0">
                <a:effectLst/>
                <a:latin typeface="Roboto" panose="02000000000000000000" pitchFamily="2" charset="0"/>
              </a:rPr>
              <a:t> Central account, you will be asked to sign in​, either on your library's login page or the </a:t>
            </a:r>
            <a:r>
              <a:rPr lang="en-US" b="0" i="0" dirty="0" err="1">
                <a:effectLst/>
                <a:latin typeface="Roboto" panose="02000000000000000000" pitchFamily="2" charset="0"/>
              </a:rPr>
              <a:t>Ebook</a:t>
            </a:r>
            <a:r>
              <a:rPr lang="en-US" b="0" i="0" dirty="0">
                <a:effectLst/>
                <a:latin typeface="Roboto" panose="02000000000000000000" pitchFamily="2" charset="0"/>
              </a:rPr>
              <a:t> Central login page depending on your library’s authentication method.</a:t>
            </a:r>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13</a:t>
            </a:fld>
            <a:endParaRPr lang="en-GB"/>
          </a:p>
        </p:txBody>
      </p:sp>
    </p:spTree>
    <p:extLst>
      <p:ext uri="{BB962C8B-B14F-4D97-AF65-F5344CB8AC3E}">
        <p14:creationId xmlns:p14="http://schemas.microsoft.com/office/powerpoint/2010/main" val="59511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You’ll also see the download book option within the online reader.  Note: the download button may be in a different location (top of screen vs bottom of screen) depending on which format (EPUB vs PDF) you are viewing. </a:t>
            </a:r>
          </a:p>
          <a:p>
            <a:pPr lvl="0"/>
            <a:endParaRPr lang="en-US" dirty="0"/>
          </a:p>
          <a:p>
            <a:pPr lvl="0"/>
            <a:r>
              <a:rPr lang="en-US" b="0" i="0" dirty="0">
                <a:effectLst/>
                <a:latin typeface="Roboto" panose="02000000000000000000" pitchFamily="2" charset="0"/>
              </a:rPr>
              <a:t>Some libraries require you to open the book in the online reader before downloading. </a:t>
            </a:r>
            <a:endParaRPr lang="en-US" dirty="0"/>
          </a:p>
          <a:p>
            <a:endParaRPr lang="en-US" dirty="0"/>
          </a:p>
          <a:p>
            <a:r>
              <a:rPr lang="en-US" b="0" i="0" dirty="0">
                <a:effectLst/>
                <a:latin typeface="Roboto" panose="02000000000000000000" pitchFamily="2" charset="0"/>
              </a:rPr>
              <a:t>Again, If you are not already signed in to your </a:t>
            </a:r>
            <a:r>
              <a:rPr lang="en-US" b="0" i="0" dirty="0" err="1">
                <a:effectLst/>
                <a:latin typeface="Roboto" panose="02000000000000000000" pitchFamily="2" charset="0"/>
              </a:rPr>
              <a:t>Ebook</a:t>
            </a:r>
            <a:r>
              <a:rPr lang="en-US" b="0" i="0" dirty="0">
                <a:effectLst/>
                <a:latin typeface="Roboto" panose="02000000000000000000" pitchFamily="2" charset="0"/>
              </a:rPr>
              <a:t> Central account, you will be asked to sign in​, either on your library's login page or the </a:t>
            </a:r>
            <a:r>
              <a:rPr lang="en-US" b="0" i="0" dirty="0" err="1">
                <a:effectLst/>
                <a:latin typeface="Roboto" panose="02000000000000000000" pitchFamily="2" charset="0"/>
              </a:rPr>
              <a:t>Ebook</a:t>
            </a:r>
            <a:r>
              <a:rPr lang="en-US" b="0" i="0" dirty="0">
                <a:effectLst/>
                <a:latin typeface="Roboto" panose="02000000000000000000" pitchFamily="2" charset="0"/>
              </a:rPr>
              <a:t> Central login page depending on your library’s authentication method.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yet to download the app, you’ll be prompted to do so.  </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14</a:t>
            </a:fld>
            <a:endParaRPr lang="en-GB"/>
          </a:p>
        </p:txBody>
      </p:sp>
    </p:spTree>
    <p:extLst>
      <p:ext uri="{BB962C8B-B14F-4D97-AF65-F5344CB8AC3E}">
        <p14:creationId xmlns:p14="http://schemas.microsoft.com/office/powerpoint/2010/main" val="184465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Once you’ve clicked on ‘</a:t>
            </a:r>
            <a:r>
              <a:rPr lang="en-US" b="1" dirty="0"/>
              <a:t>Download Book</a:t>
            </a:r>
            <a:r>
              <a:rPr lang="en-US" dirty="0"/>
              <a:t>’ you’ll need to choose a loan length (7 days, 14 days, 21 days, etc.) from the dropdown menu and click on Confirm.</a:t>
            </a:r>
          </a:p>
          <a:p>
            <a:pPr lvl="0"/>
            <a:endParaRPr lang="en-US" dirty="0"/>
          </a:p>
          <a:p>
            <a:pPr lvl="0"/>
            <a:r>
              <a:rPr lang="en-US" dirty="0"/>
              <a:t>Download days depends on your library’s collections and settings.</a:t>
            </a:r>
          </a:p>
          <a:p>
            <a:pPr lvl="0"/>
            <a:endParaRPr lang="en-US" dirty="0"/>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15</a:t>
            </a:fld>
            <a:endParaRPr lang="en-GB"/>
          </a:p>
        </p:txBody>
      </p:sp>
    </p:spTree>
    <p:extLst>
      <p:ext uri="{BB962C8B-B14F-4D97-AF65-F5344CB8AC3E}">
        <p14:creationId xmlns:p14="http://schemas.microsoft.com/office/powerpoint/2010/main" val="1402251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title has now been added to your bookshelf in the </a:t>
            </a:r>
            <a:r>
              <a:rPr lang="en-US" dirty="0" err="1"/>
              <a:t>Ebook</a:t>
            </a:r>
            <a:r>
              <a:rPr lang="en-US" dirty="0"/>
              <a:t> Central App on the device(s) you’ve installed the app. </a:t>
            </a:r>
          </a:p>
          <a:p>
            <a:endParaRPr lang="en-US" dirty="0"/>
          </a:p>
          <a:p>
            <a:r>
              <a:rPr lang="en-US" dirty="0"/>
              <a:t>Note:  If you’ve installed the app on multiple devices (for example a laptop and an </a:t>
            </a:r>
            <a:r>
              <a:rPr lang="en-US" dirty="0" err="1"/>
              <a:t>iphone</a:t>
            </a:r>
            <a:r>
              <a:rPr lang="en-US" dirty="0"/>
              <a:t>) any book you’ve added to your bookshelf will immediately appear in the app on </a:t>
            </a:r>
            <a:r>
              <a:rPr lang="en-US"/>
              <a:t>each of those </a:t>
            </a:r>
            <a:r>
              <a:rPr lang="en-US" dirty="0"/>
              <a:t>devices.  </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16</a:t>
            </a:fld>
            <a:endParaRPr lang="en-GB"/>
          </a:p>
        </p:txBody>
      </p:sp>
    </p:spTree>
    <p:extLst>
      <p:ext uri="{BB962C8B-B14F-4D97-AF65-F5344CB8AC3E}">
        <p14:creationId xmlns:p14="http://schemas.microsoft.com/office/powerpoint/2010/main" val="3770684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17</a:t>
            </a:fld>
            <a:endParaRPr lang="en-GB"/>
          </a:p>
        </p:txBody>
      </p:sp>
    </p:spTree>
    <p:extLst>
      <p:ext uri="{BB962C8B-B14F-4D97-AF65-F5344CB8AC3E}">
        <p14:creationId xmlns:p14="http://schemas.microsoft.com/office/powerpoint/2010/main" val="14058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now have access to your </a:t>
            </a:r>
            <a:r>
              <a:rPr lang="en-US" dirty="0" err="1"/>
              <a:t>Ebook</a:t>
            </a:r>
            <a:r>
              <a:rPr lang="en-US" dirty="0"/>
              <a:t> Central Bookshelf via your newly installed </a:t>
            </a:r>
            <a:r>
              <a:rPr lang="en-US" dirty="0" err="1"/>
              <a:t>Ebook</a:t>
            </a:r>
            <a:r>
              <a:rPr lang="en-US" dirty="0"/>
              <a:t> Central App. From here you will see any titles that you have added to your app.  You can view your “My bookshelf” in either the thumbnail view (current example) or list view which we will see in a moment.  You can toggle between these views by selecting the icons on the top right. </a:t>
            </a:r>
          </a:p>
          <a:p>
            <a:endParaRPr lang="en-US" dirty="0"/>
          </a:p>
          <a:p>
            <a:r>
              <a:rPr lang="en-US" dirty="0"/>
              <a:t>Language settings can also be changed by selecting the icon on the </a:t>
            </a:r>
            <a:r>
              <a:rPr lang="en-US"/>
              <a:t>top right.</a:t>
            </a:r>
            <a:endParaRPr lang="en-US" dirty="0"/>
          </a:p>
          <a:p>
            <a:endParaRPr lang="en-US" dirty="0"/>
          </a:p>
          <a:p>
            <a:r>
              <a:rPr lang="en-US" dirty="0"/>
              <a:t>In our current examples, both titles are grayed out since they have yet to be fully downloaded in the app.  </a:t>
            </a:r>
          </a:p>
          <a:p>
            <a:endParaRPr lang="en-US" dirty="0"/>
          </a:p>
          <a:p>
            <a:endParaRPr lang="en-US" dirty="0"/>
          </a:p>
          <a:p>
            <a:r>
              <a:rPr lang="en-US" dirty="0"/>
              <a:t>Click on Download</a:t>
            </a:r>
          </a:p>
        </p:txBody>
      </p:sp>
      <p:sp>
        <p:nvSpPr>
          <p:cNvPr id="4" name="Slide Number Placeholder 3"/>
          <p:cNvSpPr>
            <a:spLocks noGrp="1"/>
          </p:cNvSpPr>
          <p:nvPr>
            <p:ph type="sldNum" sz="quarter" idx="5"/>
          </p:nvPr>
        </p:nvSpPr>
        <p:spPr/>
        <p:txBody>
          <a:bodyPr/>
          <a:lstStyle/>
          <a:p>
            <a:fld id="{4862A9C7-AF8E-4C09-BB00-1E1EA1EE3490}" type="slidenum">
              <a:rPr lang="en-GB" smtClean="0"/>
              <a:t>18</a:t>
            </a:fld>
            <a:endParaRPr lang="en-GB"/>
          </a:p>
        </p:txBody>
      </p:sp>
    </p:spTree>
    <p:extLst>
      <p:ext uri="{BB962C8B-B14F-4D97-AF65-F5344CB8AC3E}">
        <p14:creationId xmlns:p14="http://schemas.microsoft.com/office/powerpoint/2010/main" val="61387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the cover art in full color.  You can then click on read to begin reading in the app.</a:t>
            </a:r>
          </a:p>
        </p:txBody>
      </p:sp>
      <p:sp>
        <p:nvSpPr>
          <p:cNvPr id="4" name="Slide Number Placeholder 3"/>
          <p:cNvSpPr>
            <a:spLocks noGrp="1"/>
          </p:cNvSpPr>
          <p:nvPr>
            <p:ph type="sldNum" sz="quarter" idx="5"/>
          </p:nvPr>
        </p:nvSpPr>
        <p:spPr/>
        <p:txBody>
          <a:bodyPr/>
          <a:lstStyle/>
          <a:p>
            <a:fld id="{4862A9C7-AF8E-4C09-BB00-1E1EA1EE3490}" type="slidenum">
              <a:rPr lang="en-GB" smtClean="0"/>
              <a:t>19</a:t>
            </a:fld>
            <a:endParaRPr lang="en-GB"/>
          </a:p>
        </p:txBody>
      </p:sp>
    </p:spTree>
    <p:extLst>
      <p:ext uri="{BB962C8B-B14F-4D97-AF65-F5344CB8AC3E}">
        <p14:creationId xmlns:p14="http://schemas.microsoft.com/office/powerpoint/2010/main" val="403004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list view for your “my bookshelf”.  Here you also have options to download the book (if the title is grayed out), read the book if it’s been downloaded, and see the book details.</a:t>
            </a:r>
          </a:p>
          <a:p>
            <a:endParaRPr lang="en-US" dirty="0"/>
          </a:p>
          <a:p>
            <a:r>
              <a:rPr lang="en-US" dirty="0"/>
              <a:t>You’ll also see the currently reading widget where you can quickly jump back to the most recent title you were reading.</a:t>
            </a:r>
          </a:p>
        </p:txBody>
      </p:sp>
      <p:sp>
        <p:nvSpPr>
          <p:cNvPr id="4" name="Slide Number Placeholder 3"/>
          <p:cNvSpPr>
            <a:spLocks noGrp="1"/>
          </p:cNvSpPr>
          <p:nvPr>
            <p:ph type="sldNum" sz="quarter" idx="5"/>
          </p:nvPr>
        </p:nvSpPr>
        <p:spPr/>
        <p:txBody>
          <a:bodyPr/>
          <a:lstStyle/>
          <a:p>
            <a:fld id="{4862A9C7-AF8E-4C09-BB00-1E1EA1EE3490}" type="slidenum">
              <a:rPr lang="en-GB" smtClean="0"/>
              <a:t>20</a:t>
            </a:fld>
            <a:endParaRPr lang="en-GB"/>
          </a:p>
        </p:txBody>
      </p:sp>
    </p:spTree>
    <p:extLst>
      <p:ext uri="{BB962C8B-B14F-4D97-AF65-F5344CB8AC3E}">
        <p14:creationId xmlns:p14="http://schemas.microsoft.com/office/powerpoint/2010/main" val="132503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venir Next LT Pro" panose="020B0504020202020204" pitchFamily="34" charset="0"/>
                <a:ea typeface="Calibri" panose="020F0502020204030204" pitchFamily="34" charset="0"/>
              </a:rPr>
              <a:t>Our new </a:t>
            </a:r>
            <a:r>
              <a:rPr lang="en-GB" sz="1200" b="1" dirty="0" err="1">
                <a:effectLst/>
                <a:latin typeface="Avenir Next LT Pro" panose="020B0504020202020204" pitchFamily="34" charset="0"/>
                <a:ea typeface="Calibri" panose="020F0502020204030204" pitchFamily="34" charset="0"/>
              </a:rPr>
              <a:t>Ebook</a:t>
            </a:r>
            <a:r>
              <a:rPr lang="en-GB" sz="1200" b="1" dirty="0">
                <a:effectLst/>
                <a:latin typeface="Avenir Next LT Pro" panose="020B0504020202020204" pitchFamily="34" charset="0"/>
                <a:ea typeface="Calibri" panose="020F0502020204030204" pitchFamily="34" charset="0"/>
              </a:rPr>
              <a:t> Central Reader App offers </a:t>
            </a:r>
            <a:r>
              <a:rPr lang="en-GB" sz="1200" dirty="0">
                <a:effectLst/>
                <a:latin typeface="Avenir Next LT Pro" panose="020B0504020202020204" pitchFamily="34" charset="0"/>
                <a:ea typeface="Calibri" panose="020F0502020204030204" pitchFamily="34" charset="0"/>
              </a:rPr>
              <a:t>improved accessibility against than the current Adobe Digital Editions reader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venir LT Pro 35 Light" panose="020B0402020203020204" pitchFamily="34" charset="0"/>
                <a:ea typeface="Calibri" panose="020F0502020204030204" pitchFamily="34" charset="0"/>
              </a:rPr>
              <a:t>The new mobile app provides library users with an easy way to download and read e-books from their library. </a:t>
            </a:r>
            <a:endParaRPr lang="en-US" sz="1200" dirty="0">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dirty="0">
                <a:effectLst/>
                <a:latin typeface="Avenir LT Pro 35 Light" panose="020B0402020203020204" pitchFamily="34" charset="0"/>
                <a:ea typeface="Calibri" panose="020F0502020204030204" pitchFamily="34" charset="0"/>
              </a:rPr>
              <a:t>It is build in-house which means our team has full control on features and functionality and don’t have to rely on 3</a:t>
            </a:r>
            <a:r>
              <a:rPr lang="en-US" sz="1200" baseline="30000" dirty="0">
                <a:effectLst/>
                <a:latin typeface="Avenir LT Pro 35 Light" panose="020B0402020203020204" pitchFamily="34" charset="0"/>
                <a:ea typeface="Calibri" panose="020F0502020204030204" pitchFamily="34" charset="0"/>
              </a:rPr>
              <a:t>rd</a:t>
            </a:r>
            <a:r>
              <a:rPr lang="en-US" sz="1200" dirty="0">
                <a:effectLst/>
                <a:latin typeface="Avenir LT Pro 35 Light" panose="020B0402020203020204" pitchFamily="34" charset="0"/>
                <a:ea typeface="Calibri" panose="020F0502020204030204" pitchFamily="34" charset="0"/>
              </a:rPr>
              <a:t> parties like Adobe to do the development work and accessibility enhancements. There won’t be the need for separate IDs between the desktop reader and the mobile one. </a:t>
            </a:r>
          </a:p>
          <a:p>
            <a:pPr marL="171450" marR="0" lvl="0" indent="-171450">
              <a:spcBef>
                <a:spcPts val="0"/>
              </a:spcBef>
              <a:spcAft>
                <a:spcPts val="0"/>
              </a:spcAft>
              <a:buFont typeface="Arial" panose="020B0604020202020204" pitchFamily="34" charset="0"/>
              <a:buChar char="•"/>
            </a:pPr>
            <a:r>
              <a:rPr lang="en-GB" sz="1200" dirty="0">
                <a:effectLst/>
                <a:latin typeface="Avenir Next LT Pro" panose="020B0504020202020204" pitchFamily="34" charset="0"/>
                <a:ea typeface="Times New Roman" panose="02020603050405020304" pitchFamily="18" charset="0"/>
                <a:cs typeface="Times New Roman" panose="02020603050405020304" pitchFamily="18" charset="0"/>
              </a:rPr>
              <a:t>We are putting more focus on usability and accessibility within the App.</a:t>
            </a:r>
          </a:p>
          <a:p>
            <a:pPr marL="171450" marR="0" lvl="0" indent="-171450">
              <a:spcBef>
                <a:spcPts val="0"/>
              </a:spcBef>
              <a:spcAft>
                <a:spcPts val="0"/>
              </a:spcAft>
              <a:buFont typeface="Arial" panose="020B0604020202020204" pitchFamily="34" charset="0"/>
              <a:buChar char="•"/>
            </a:pPr>
            <a:r>
              <a:rPr lang="en-GB" sz="1200" dirty="0">
                <a:effectLst/>
                <a:latin typeface="Avenir Next LT Pro" panose="020B0504020202020204" pitchFamily="34" charset="0"/>
                <a:ea typeface="Times New Roman" panose="02020603050405020304" pitchFamily="18" charset="0"/>
                <a:cs typeface="Times New Roman" panose="02020603050405020304" pitchFamily="18" charset="0"/>
              </a:rPr>
              <a:t>Our initial release will provide a full reader and bookshelf experience for titles from Ebook Central, with multiple User Interface languages supported. Additional features are planned for follow-up releases and we would always welcome suggestions from our customers and end users.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0226307-D5CD-4702-AFF2-5F04C56CE4A9}" type="slidenum">
              <a:rPr lang="en-US" smtClean="0"/>
              <a:t>3</a:t>
            </a:fld>
            <a:endParaRPr lang="en-US"/>
          </a:p>
        </p:txBody>
      </p:sp>
    </p:spTree>
    <p:extLst>
      <p:ext uri="{BB962C8B-B14F-4D97-AF65-F5344CB8AC3E}">
        <p14:creationId xmlns:p14="http://schemas.microsoft.com/office/powerpoint/2010/main" val="384287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your My Bookshelf, you can also see information such as when a book’s loan period will expire, if a book’s loan period has already expired, and the status of a book while it’s downloading.</a:t>
            </a:r>
          </a:p>
          <a:p>
            <a:endParaRPr lang="en-US" dirty="0"/>
          </a:p>
          <a:p>
            <a:r>
              <a:rPr lang="en-US" dirty="0"/>
              <a:t>The top image shows us 3 active titles as well as an expired titled in the thumbnail view.  </a:t>
            </a:r>
          </a:p>
          <a:p>
            <a:endParaRPr lang="en-US" dirty="0"/>
          </a:p>
          <a:p>
            <a:r>
              <a:rPr lang="en-US" dirty="0"/>
              <a:t>The bottom image shows us 1 active title, 1 expired title, and 1 title that is currently downloading in the list view.</a:t>
            </a:r>
          </a:p>
          <a:p>
            <a:endParaRPr lang="en-US" dirty="0"/>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21</a:t>
            </a:fld>
            <a:endParaRPr lang="en-GB"/>
          </a:p>
        </p:txBody>
      </p:sp>
    </p:spTree>
    <p:extLst>
      <p:ext uri="{BB962C8B-B14F-4D97-AF65-F5344CB8AC3E}">
        <p14:creationId xmlns:p14="http://schemas.microsoft.com/office/powerpoint/2010/main" val="708969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the book details option you will see a short description of the title.  If you’ve already downloaded the book in the app, you’ll see the Read button.  If you haven’t downloaded the title in the app you’d see a download option.</a:t>
            </a:r>
          </a:p>
          <a:p>
            <a:endParaRPr lang="en-US" dirty="0"/>
          </a:p>
          <a:p>
            <a:r>
              <a:rPr lang="en-US" dirty="0"/>
              <a:t>Let’s select Read to view the full text of the book.</a:t>
            </a:r>
          </a:p>
        </p:txBody>
      </p:sp>
      <p:sp>
        <p:nvSpPr>
          <p:cNvPr id="4" name="Slide Number Placeholder 3"/>
          <p:cNvSpPr>
            <a:spLocks noGrp="1"/>
          </p:cNvSpPr>
          <p:nvPr>
            <p:ph type="sldNum" sz="quarter" idx="5"/>
          </p:nvPr>
        </p:nvSpPr>
        <p:spPr/>
        <p:txBody>
          <a:bodyPr/>
          <a:lstStyle/>
          <a:p>
            <a:fld id="{4862A9C7-AF8E-4C09-BB00-1E1EA1EE3490}" type="slidenum">
              <a:rPr lang="en-GB" smtClean="0"/>
              <a:t>22</a:t>
            </a:fld>
            <a:endParaRPr lang="en-GB"/>
          </a:p>
        </p:txBody>
      </p:sp>
    </p:spTree>
    <p:extLst>
      <p:ext uri="{BB962C8B-B14F-4D97-AF65-F5344CB8AC3E}">
        <p14:creationId xmlns:p14="http://schemas.microsoft.com/office/powerpoint/2010/main" val="6048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text of the title is now displayed in the reader.  Starting at the top of the reader screen you’ll see </a:t>
            </a:r>
          </a:p>
          <a:p>
            <a:r>
              <a:rPr lang="en-US" dirty="0"/>
              <a:t>-The underlined A icon:  this will bring up text settings (to change the size of the text)</a:t>
            </a:r>
          </a:p>
          <a:p>
            <a:r>
              <a:rPr lang="en-US" dirty="0"/>
              <a:t>-The book icon: this will display the table of contents</a:t>
            </a:r>
          </a:p>
          <a:p>
            <a:endParaRPr lang="en-US" dirty="0"/>
          </a:p>
          <a:p>
            <a:r>
              <a:rPr lang="en-US" dirty="0"/>
              <a:t>Next you’ll see:</a:t>
            </a:r>
          </a:p>
          <a:p>
            <a:r>
              <a:rPr lang="en-US" dirty="0"/>
              <a:t>-An open book icon which will also display the table of contents</a:t>
            </a:r>
          </a:p>
          <a:p>
            <a:r>
              <a:rPr lang="en-US" dirty="0"/>
              <a:t>-The bookmark icon which will show any saved bookmarks</a:t>
            </a:r>
          </a:p>
          <a:p>
            <a:r>
              <a:rPr lang="en-US" dirty="0"/>
              <a:t>-The search icon which will allow you to search the full-text of the book</a:t>
            </a:r>
          </a:p>
          <a:p>
            <a:endParaRPr lang="en-US" dirty="0"/>
          </a:p>
          <a:p>
            <a:r>
              <a:rPr lang="en-US" dirty="0"/>
              <a:t>And finally at the bottom of the screen you’ll see:</a:t>
            </a:r>
          </a:p>
          <a:p>
            <a:r>
              <a:rPr lang="en-US" dirty="0"/>
              <a:t>-The copy page icon (note: if this is greyed out it’s due to copy limits being reached or restrictions)</a:t>
            </a:r>
          </a:p>
          <a:p>
            <a:r>
              <a:rPr lang="en-US" dirty="0"/>
              <a:t>-The bookmark icon which allows you to place a bookmark on a specific page</a:t>
            </a:r>
          </a:p>
          <a:p>
            <a:r>
              <a:rPr lang="en-US" dirty="0"/>
              <a:t>-Page numbers with arrows that allow you to scroll from page to page</a:t>
            </a:r>
          </a:p>
          <a:p>
            <a:endParaRPr lang="en-US" dirty="0"/>
          </a:p>
          <a:p>
            <a:r>
              <a:rPr lang="en-US" dirty="0"/>
              <a:t>Let’s take a look at each of these features/icons.</a:t>
            </a:r>
          </a:p>
          <a:p>
            <a:endParaRPr lang="en-US" dirty="0"/>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23</a:t>
            </a:fld>
            <a:endParaRPr lang="en-GB"/>
          </a:p>
        </p:txBody>
      </p:sp>
    </p:spTree>
    <p:extLst>
      <p:ext uri="{BB962C8B-B14F-4D97-AF65-F5344CB8AC3E}">
        <p14:creationId xmlns:p14="http://schemas.microsoft.com/office/powerpoint/2010/main" val="327317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selecting the table of contents icon (two different options) this allows you to select and jump to specific chapters in the book. </a:t>
            </a:r>
          </a:p>
        </p:txBody>
      </p:sp>
      <p:sp>
        <p:nvSpPr>
          <p:cNvPr id="4" name="Slide Number Placeholder 3"/>
          <p:cNvSpPr>
            <a:spLocks noGrp="1"/>
          </p:cNvSpPr>
          <p:nvPr>
            <p:ph type="sldNum" sz="quarter" idx="5"/>
          </p:nvPr>
        </p:nvSpPr>
        <p:spPr/>
        <p:txBody>
          <a:bodyPr/>
          <a:lstStyle/>
          <a:p>
            <a:fld id="{4862A9C7-AF8E-4C09-BB00-1E1EA1EE3490}" type="slidenum">
              <a:rPr lang="en-GB" smtClean="0"/>
              <a:t>24</a:t>
            </a:fld>
            <a:endParaRPr lang="en-GB"/>
          </a:p>
        </p:txBody>
      </p:sp>
    </p:spTree>
    <p:extLst>
      <p:ext uri="{BB962C8B-B14F-4D97-AF65-F5344CB8AC3E}">
        <p14:creationId xmlns:p14="http://schemas.microsoft.com/office/powerpoint/2010/main" val="304156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text settings click on the A symbol (top right of the screen).  This will allow you to make the text smaller or larger, depending on your preferences.</a:t>
            </a:r>
          </a:p>
        </p:txBody>
      </p:sp>
      <p:sp>
        <p:nvSpPr>
          <p:cNvPr id="4" name="Slide Number Placeholder 3"/>
          <p:cNvSpPr>
            <a:spLocks noGrp="1"/>
          </p:cNvSpPr>
          <p:nvPr>
            <p:ph type="sldNum" sz="quarter" idx="5"/>
          </p:nvPr>
        </p:nvSpPr>
        <p:spPr/>
        <p:txBody>
          <a:bodyPr/>
          <a:lstStyle/>
          <a:p>
            <a:fld id="{4862A9C7-AF8E-4C09-BB00-1E1EA1EE3490}" type="slidenum">
              <a:rPr lang="en-GB" smtClean="0"/>
              <a:t>25</a:t>
            </a:fld>
            <a:endParaRPr lang="en-GB"/>
          </a:p>
        </p:txBody>
      </p:sp>
    </p:spTree>
    <p:extLst>
      <p:ext uri="{BB962C8B-B14F-4D97-AF65-F5344CB8AC3E}">
        <p14:creationId xmlns:p14="http://schemas.microsoft.com/office/powerpoint/2010/main" val="45181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copy </a:t>
            </a:r>
            <a:r>
              <a:rPr lang="en-US" sz="1200" b="0" dirty="0"/>
              <a:t>a full page of text to the clipboard, select the copy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Note: if this icon is greyed out i</a:t>
            </a:r>
            <a:r>
              <a:rPr lang="en-US" dirty="0"/>
              <a:t>t could be because the device is offline, publisher restrictions, or if daily copy allowances are all used up. Copy allowances can be found in the book details</a:t>
            </a:r>
            <a:endParaRPr lang="en-US" b="0" dirty="0"/>
          </a:p>
        </p:txBody>
      </p:sp>
      <p:sp>
        <p:nvSpPr>
          <p:cNvPr id="4" name="Slide Number Placeholder 3"/>
          <p:cNvSpPr>
            <a:spLocks noGrp="1"/>
          </p:cNvSpPr>
          <p:nvPr>
            <p:ph type="sldNum" sz="quarter" idx="5"/>
          </p:nvPr>
        </p:nvSpPr>
        <p:spPr/>
        <p:txBody>
          <a:bodyPr/>
          <a:lstStyle/>
          <a:p>
            <a:fld id="{4862A9C7-AF8E-4C09-BB00-1E1EA1EE3490}" type="slidenum">
              <a:rPr lang="en-GB" smtClean="0"/>
              <a:t>26</a:t>
            </a:fld>
            <a:endParaRPr lang="en-GB"/>
          </a:p>
        </p:txBody>
      </p:sp>
    </p:spTree>
    <p:extLst>
      <p:ext uri="{BB962C8B-B14F-4D97-AF65-F5344CB8AC3E}">
        <p14:creationId xmlns:p14="http://schemas.microsoft.com/office/powerpoint/2010/main" val="3808312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a bookmark, click on the bookmark icon located at the bottom of the reader.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Bookmarks can be viewed and managed by selecting the bookmark icon</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27</a:t>
            </a:fld>
            <a:endParaRPr lang="en-GB"/>
          </a:p>
        </p:txBody>
      </p:sp>
    </p:spTree>
    <p:extLst>
      <p:ext uri="{BB962C8B-B14F-4D97-AF65-F5344CB8AC3E}">
        <p14:creationId xmlns:p14="http://schemas.microsoft.com/office/powerpoint/2010/main" val="1738942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search within a book, select the magnifying glass icon.  Enter a search term within the search box. A purple box will display with the number of times your search term applies within the chapter and within the page. </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28</a:t>
            </a:fld>
            <a:endParaRPr lang="en-GB"/>
          </a:p>
        </p:txBody>
      </p:sp>
    </p:spTree>
    <p:extLst>
      <p:ext uri="{BB962C8B-B14F-4D97-AF65-F5344CB8AC3E}">
        <p14:creationId xmlns:p14="http://schemas.microsoft.com/office/powerpoint/2010/main" val="190143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2B4D"/>
                </a:solidFill>
                <a:effectLst/>
                <a:latin typeface="-apple-system"/>
              </a:rPr>
              <a:t>This option is available for books with active loans that have been downloaded. When you select 'Remove', it removes the download from your device, but the book still appears in the My Bookshelf screen. Removing the book removes the download from the device and does not affect the remaining time on the loan. Loans will remain active until the loan period expires. </a:t>
            </a:r>
            <a:endParaRPr lang="en-US" dirty="0"/>
          </a:p>
          <a:p>
            <a:endParaRPr lang="en-US" dirty="0"/>
          </a:p>
          <a:p>
            <a:r>
              <a:rPr lang="en-US" dirty="0"/>
              <a:t>To remove a download click on the vertical ellipsis and click on Remove Download</a:t>
            </a:r>
          </a:p>
        </p:txBody>
      </p:sp>
      <p:sp>
        <p:nvSpPr>
          <p:cNvPr id="4" name="Slide Number Placeholder 3"/>
          <p:cNvSpPr>
            <a:spLocks noGrp="1"/>
          </p:cNvSpPr>
          <p:nvPr>
            <p:ph type="sldNum" sz="quarter" idx="5"/>
          </p:nvPr>
        </p:nvSpPr>
        <p:spPr/>
        <p:txBody>
          <a:bodyPr/>
          <a:lstStyle/>
          <a:p>
            <a:fld id="{4862A9C7-AF8E-4C09-BB00-1E1EA1EE3490}" type="slidenum">
              <a:rPr lang="en-GB" smtClean="0"/>
              <a:t>30</a:t>
            </a:fld>
            <a:endParaRPr lang="en-GB"/>
          </a:p>
        </p:txBody>
      </p:sp>
    </p:spTree>
    <p:extLst>
      <p:ext uri="{BB962C8B-B14F-4D97-AF65-F5344CB8AC3E}">
        <p14:creationId xmlns:p14="http://schemas.microsoft.com/office/powerpoint/2010/main" val="392025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get a pop up confirming that you want to remove the download from your device.  Click on Remove</a:t>
            </a:r>
          </a:p>
        </p:txBody>
      </p:sp>
      <p:sp>
        <p:nvSpPr>
          <p:cNvPr id="4" name="Slide Number Placeholder 3"/>
          <p:cNvSpPr>
            <a:spLocks noGrp="1"/>
          </p:cNvSpPr>
          <p:nvPr>
            <p:ph type="sldNum" sz="quarter" idx="5"/>
          </p:nvPr>
        </p:nvSpPr>
        <p:spPr/>
        <p:txBody>
          <a:bodyPr/>
          <a:lstStyle/>
          <a:p>
            <a:fld id="{4862A9C7-AF8E-4C09-BB00-1E1EA1EE3490}" type="slidenum">
              <a:rPr lang="en-GB" smtClean="0"/>
              <a:t>31</a:t>
            </a:fld>
            <a:endParaRPr lang="en-GB"/>
          </a:p>
        </p:txBody>
      </p:sp>
    </p:spTree>
    <p:extLst>
      <p:ext uri="{BB962C8B-B14F-4D97-AF65-F5344CB8AC3E}">
        <p14:creationId xmlns:p14="http://schemas.microsoft.com/office/powerpoint/2010/main" val="299036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App is native to us. We can update, adjust, iterate. Direct control. Not reliant on a third party.</a:t>
            </a:r>
          </a:p>
          <a:p>
            <a:pPr marL="171450" indent="-171450">
              <a:buFont typeface="Calibri"/>
              <a:buChar char="-"/>
            </a:pPr>
            <a:r>
              <a:rPr lang="en-US" dirty="0">
                <a:cs typeface="Calibri"/>
              </a:rPr>
              <a:t>Built within same ecosystem...no concerns about integrating multiple systems. </a:t>
            </a:r>
          </a:p>
          <a:p>
            <a:pPr marL="171450" indent="-171450">
              <a:buFont typeface="Calibri"/>
              <a:buChar char="-"/>
            </a:pPr>
            <a:r>
              <a:rPr lang="en-US" dirty="0">
                <a:cs typeface="Calibri"/>
              </a:rPr>
              <a:t>Adobe = aging technology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66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now see that instead of the “Read” option next to the title you have the “Download option” if you would like to redownload the book.  </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32</a:t>
            </a:fld>
            <a:endParaRPr lang="en-GB"/>
          </a:p>
        </p:txBody>
      </p:sp>
    </p:spTree>
    <p:extLst>
      <p:ext uri="{BB962C8B-B14F-4D97-AF65-F5344CB8AC3E}">
        <p14:creationId xmlns:p14="http://schemas.microsoft.com/office/powerpoint/2010/main" val="929284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delete a book from your “my bookshelf” after it’s expired.</a:t>
            </a:r>
          </a:p>
          <a:p>
            <a:endParaRPr lang="en-US" dirty="0"/>
          </a:p>
          <a:p>
            <a:r>
              <a:rPr lang="en-US" b="0" i="0" dirty="0">
                <a:solidFill>
                  <a:srgbClr val="172B4D"/>
                </a:solidFill>
                <a:effectLst/>
                <a:latin typeface="-apple-system"/>
              </a:rPr>
              <a:t>When a loan expires, the book media will be automatically removed from the user's device and users will no longer be able to access the content of that book. However, within the app, the book cover image and metadata will still be visible. Users will have the option to manually delete these expired books from their devices if they wish to tidy up their library.</a:t>
            </a:r>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33</a:t>
            </a:fld>
            <a:endParaRPr lang="en-GB"/>
          </a:p>
        </p:txBody>
      </p:sp>
    </p:spTree>
    <p:extLst>
      <p:ext uri="{BB962C8B-B14F-4D97-AF65-F5344CB8AC3E}">
        <p14:creationId xmlns:p14="http://schemas.microsoft.com/office/powerpoint/2010/main" val="752128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34</a:t>
            </a:fld>
            <a:endParaRPr lang="en-GB"/>
          </a:p>
        </p:txBody>
      </p:sp>
    </p:spTree>
    <p:extLst>
      <p:ext uri="{BB962C8B-B14F-4D97-AF65-F5344CB8AC3E}">
        <p14:creationId xmlns:p14="http://schemas.microsoft.com/office/powerpoint/2010/main" val="2415041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manage your devices screen you will see a list of active devices. To register an additional device, select “Get Registration code”. This code will need to be entered in the App on your new device.  You can register up to 6 devices.</a:t>
            </a:r>
          </a:p>
          <a:p>
            <a:endParaRPr lang="en-US" dirty="0"/>
          </a:p>
          <a:p>
            <a:r>
              <a:rPr lang="en-US" dirty="0"/>
              <a:t>You also have the option to Remove a Device. </a:t>
            </a:r>
          </a:p>
        </p:txBody>
      </p:sp>
      <p:sp>
        <p:nvSpPr>
          <p:cNvPr id="4" name="Slide Number Placeholder 3"/>
          <p:cNvSpPr>
            <a:spLocks noGrp="1"/>
          </p:cNvSpPr>
          <p:nvPr>
            <p:ph type="sldNum" sz="quarter" idx="5"/>
          </p:nvPr>
        </p:nvSpPr>
        <p:spPr/>
        <p:txBody>
          <a:bodyPr/>
          <a:lstStyle/>
          <a:p>
            <a:fld id="{4862A9C7-AF8E-4C09-BB00-1E1EA1EE3490}" type="slidenum">
              <a:rPr lang="en-GB" smtClean="0"/>
              <a:t>35</a:t>
            </a:fld>
            <a:endParaRPr lang="en-GB"/>
          </a:p>
        </p:txBody>
      </p:sp>
    </p:spTree>
    <p:extLst>
      <p:ext uri="{BB962C8B-B14F-4D97-AF65-F5344CB8AC3E}">
        <p14:creationId xmlns:p14="http://schemas.microsoft.com/office/powerpoint/2010/main" val="372674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36</a:t>
            </a:fld>
            <a:endParaRPr lang="en-GB"/>
          </a:p>
        </p:txBody>
      </p:sp>
    </p:spTree>
    <p:extLst>
      <p:ext uri="{BB962C8B-B14F-4D97-AF65-F5344CB8AC3E}">
        <p14:creationId xmlns:p14="http://schemas.microsoft.com/office/powerpoint/2010/main" val="698919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3C285-11B3-A64B-A5AF-6A4034B43988}" type="slidenum">
              <a:rPr lang="en-GB" smtClean="0"/>
              <a:t>38</a:t>
            </a:fld>
            <a:endParaRPr lang="en-GB"/>
          </a:p>
        </p:txBody>
      </p:sp>
    </p:spTree>
    <p:extLst>
      <p:ext uri="{BB962C8B-B14F-4D97-AF65-F5344CB8AC3E}">
        <p14:creationId xmlns:p14="http://schemas.microsoft.com/office/powerpoint/2010/main" val="368177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5</a:t>
            </a:fld>
            <a:endParaRPr lang="en-GB"/>
          </a:p>
        </p:txBody>
      </p:sp>
    </p:spTree>
    <p:extLst>
      <p:ext uri="{BB962C8B-B14F-4D97-AF65-F5344CB8AC3E}">
        <p14:creationId xmlns:p14="http://schemas.microsoft.com/office/powerpoint/2010/main" val="488744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Roboto" panose="02000000000000000000" pitchFamily="2" charset="0"/>
              </a:rPr>
              <a:t>Most </a:t>
            </a:r>
            <a:r>
              <a:rPr lang="en-US" b="0" i="0" dirty="0" err="1">
                <a:effectLst/>
                <a:latin typeface="Roboto" panose="02000000000000000000" pitchFamily="2" charset="0"/>
              </a:rPr>
              <a:t>Ebook</a:t>
            </a:r>
            <a:r>
              <a:rPr lang="en-US" b="0" i="0" dirty="0">
                <a:effectLst/>
                <a:latin typeface="Roboto" panose="02000000000000000000" pitchFamily="2" charset="0"/>
              </a:rPr>
              <a:t> Central sites require you to sign in to gain access to the site – and typically that also signs you into your personal account (also referred to as your Bookshelf account).</a:t>
            </a:r>
          </a:p>
          <a:p>
            <a:endParaRPr lang="en-US" b="0" i="0"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6</a:t>
            </a:fld>
            <a:endParaRPr lang="en-GB"/>
          </a:p>
        </p:txBody>
      </p:sp>
    </p:spTree>
    <p:extLst>
      <p:ext uri="{BB962C8B-B14F-4D97-AF65-F5344CB8AC3E}">
        <p14:creationId xmlns:p14="http://schemas.microsoft.com/office/powerpoint/2010/main" val="380357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download the </a:t>
            </a:r>
            <a:r>
              <a:rPr lang="en-US" dirty="0" err="1"/>
              <a:t>Ebook</a:t>
            </a:r>
            <a:r>
              <a:rPr lang="en-US" dirty="0"/>
              <a:t> Central App on up to 6 devices.  You must register each device.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logged into your </a:t>
            </a:r>
            <a:r>
              <a:rPr lang="en-US" dirty="0" err="1"/>
              <a:t>Ebook</a:t>
            </a:r>
            <a:r>
              <a:rPr lang="en-US" dirty="0"/>
              <a:t> Central Account, click on Profile, then select “Manage” next to EBC App Devices. </a:t>
            </a:r>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7</a:t>
            </a:fld>
            <a:endParaRPr lang="en-GB"/>
          </a:p>
        </p:txBody>
      </p:sp>
    </p:spTree>
    <p:extLst>
      <p:ext uri="{BB962C8B-B14F-4D97-AF65-F5344CB8AC3E}">
        <p14:creationId xmlns:p14="http://schemas.microsoft.com/office/powerpoint/2010/main" val="3780832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Manage Your Devices page Click on Download the App. </a:t>
            </a:r>
          </a:p>
        </p:txBody>
      </p:sp>
      <p:sp>
        <p:nvSpPr>
          <p:cNvPr id="4" name="Slide Number Placeholder 3"/>
          <p:cNvSpPr>
            <a:spLocks noGrp="1"/>
          </p:cNvSpPr>
          <p:nvPr>
            <p:ph type="sldNum" sz="quarter" idx="5"/>
          </p:nvPr>
        </p:nvSpPr>
        <p:spPr/>
        <p:txBody>
          <a:bodyPr/>
          <a:lstStyle/>
          <a:p>
            <a:fld id="{4862A9C7-AF8E-4C09-BB00-1E1EA1EE3490}" type="slidenum">
              <a:rPr lang="en-GB" smtClean="0"/>
              <a:t>8</a:t>
            </a:fld>
            <a:endParaRPr lang="en-GB"/>
          </a:p>
        </p:txBody>
      </p:sp>
    </p:spTree>
    <p:extLst>
      <p:ext uri="{BB962C8B-B14F-4D97-AF65-F5344CB8AC3E}">
        <p14:creationId xmlns:p14="http://schemas.microsoft.com/office/powerpoint/2010/main" val="331632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which version of the app (windows, mac, </a:t>
            </a:r>
            <a:r>
              <a:rPr lang="en-US" dirty="0" err="1"/>
              <a:t>ios</a:t>
            </a:r>
            <a:r>
              <a:rPr lang="en-US" dirty="0"/>
              <a:t>, android) you’d like to install and follow the instructions. </a:t>
            </a:r>
          </a:p>
          <a:p>
            <a:endParaRPr lang="en-US" dirty="0"/>
          </a:p>
          <a:p>
            <a:r>
              <a:rPr lang="en-US" dirty="0"/>
              <a:t>Installation instructions apply to personal devices, as well as managed devices without restrictions set.  For managed devices with restrictions, it will be necessary to speak with an administrator to determine IT policy for the device you are wanting to install the App on. </a:t>
            </a:r>
          </a:p>
          <a:p>
            <a:endParaRPr lang="en-US" dirty="0"/>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9</a:t>
            </a:fld>
            <a:endParaRPr lang="en-GB"/>
          </a:p>
        </p:txBody>
      </p:sp>
    </p:spTree>
    <p:extLst>
      <p:ext uri="{BB962C8B-B14F-4D97-AF65-F5344CB8AC3E}">
        <p14:creationId xmlns:p14="http://schemas.microsoft.com/office/powerpoint/2010/main" val="206709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downloaded the app on your preferred device, go back to the manage your devices screen and select “Get Registration code”.  A registration code will then be generated.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need this registration code to register your </a:t>
            </a:r>
            <a:r>
              <a:rPr lang="en-US" dirty="0" err="1"/>
              <a:t>Ebook</a:t>
            </a:r>
            <a:r>
              <a:rPr lang="en-US" dirty="0"/>
              <a:t> Central App after you’ve downloaded it. </a:t>
            </a:r>
            <a:r>
              <a:rPr lang="en-US" b="0" i="0" dirty="0">
                <a:solidFill>
                  <a:srgbClr val="172B4D"/>
                </a:solidFill>
                <a:effectLst/>
                <a:latin typeface="-apple-system"/>
              </a:rPr>
              <a:t>Each registration code is unique and can be used only once. After a code has been used to register a device, it is marked as expired. To register additional devices, you will need to generate a new code for each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72B4D"/>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You can register up to 6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10</a:t>
            </a:fld>
            <a:endParaRPr lang="en-GB"/>
          </a:p>
        </p:txBody>
      </p:sp>
    </p:spTree>
    <p:extLst>
      <p:ext uri="{BB962C8B-B14F-4D97-AF65-F5344CB8AC3E}">
        <p14:creationId xmlns:p14="http://schemas.microsoft.com/office/powerpoint/2010/main" val="400928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
        <p:nvSpPr>
          <p:cNvPr id="2" name="Title 1">
            <a:extLst>
              <a:ext uri="{FF2B5EF4-FFF2-40B4-BE49-F238E27FC236}">
                <a16:creationId xmlns:a16="http://schemas.microsoft.com/office/drawing/2014/main" id="{B78F9901-11FF-9757-48C7-6A4B0065EE6C}"/>
              </a:ext>
            </a:extLst>
          </p:cNvPr>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
        <p:nvSpPr>
          <p:cNvPr id="6" name="Title 5">
            <a:extLst>
              <a:ext uri="{FF2B5EF4-FFF2-40B4-BE49-F238E27FC236}">
                <a16:creationId xmlns:a16="http://schemas.microsoft.com/office/drawing/2014/main" id="{35D59E6F-CF97-349B-3096-EF195FFB61A4}"/>
              </a:ext>
            </a:extLst>
          </p:cNvPr>
          <p:cNvSpPr>
            <a:spLocks noGrp="1"/>
          </p:cNvSpPr>
          <p:nvPr>
            <p:ph type="title"/>
          </p:nvPr>
        </p:nvSpPr>
        <p:spPr>
          <a:xfrm>
            <a:off x="1343025" y="2862000"/>
            <a:ext cx="9505948" cy="719138"/>
          </a:xfrm>
        </p:spPr>
        <p:txBody>
          <a:bodyPr vert="horz" lIns="0" tIns="36000" rIns="0" bIns="0" rtlCol="0" anchor="t" anchorCtr="0">
            <a:noAutofit/>
          </a:bodyPr>
          <a:lstStyle>
            <a:lvl1pPr algn="ctr">
              <a:defRPr lang="en-US" sz="5400" spc="-100" baseline="0" dirty="0">
                <a:solidFill>
                  <a:schemeClr val="accent1"/>
                </a:solidFill>
                <a:ea typeface="+mn-ea"/>
                <a:cs typeface="+mn-cs"/>
              </a:defRPr>
            </a:lvl1pPr>
          </a:lstStyle>
          <a:p>
            <a:pPr marL="0" lvl="0" indent="0" algn="ctr">
              <a:lnSpc>
                <a:spcPct val="8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87111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60255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a:xfrm>
            <a:off x="243180" y="240753"/>
            <a:ext cx="10533415" cy="38709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pPr defTabSz="914377">
              <a:defRPr/>
            </a:pPr>
            <a:fld id="{F18EFF25-22D3-7349-97D6-73D11F9E5B0D}" type="slidenum">
              <a:rPr lang="en-GB" smtClean="0"/>
              <a:pPr defTabSz="914377">
                <a:defRPr/>
              </a:pPr>
              <a:t>‹#›</a:t>
            </a:fld>
            <a:endParaRPr lang="en-GB" dirty="0"/>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296000"/>
            <a:ext cx="10533416" cy="462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3" descr="Clarivate logo">
            <a:extLst>
              <a:ext uri="{FF2B5EF4-FFF2-40B4-BE49-F238E27FC236}">
                <a16:creationId xmlns:a16="http://schemas.microsoft.com/office/drawing/2014/main" id="{9F1F2108-0A78-7717-0C59-968E616C74F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363452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US"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55559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2991131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divider - Right imag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4DF2B29-2A4C-63ED-367B-EEB4F5EF2195}"/>
              </a:ext>
            </a:extLst>
          </p:cNvPr>
          <p:cNvSpPr>
            <a:spLocks noGrp="1"/>
          </p:cNvSpPr>
          <p:nvPr>
            <p:ph type="title" idx="4294967295"/>
          </p:nvPr>
        </p:nvSpPr>
        <p:spPr>
          <a:xfrm>
            <a:off x="633599" y="3467654"/>
            <a:ext cx="6252976" cy="387093"/>
          </a:xfrm>
        </p:spPr>
        <p:txBody>
          <a:bodyPr/>
          <a:lstStyle/>
          <a:p>
            <a:r>
              <a:rPr lang="en-US" sz="3600"/>
              <a:t>Click to edit Master title style</a:t>
            </a:r>
            <a:endParaRPr lang="en-US" sz="3600" dirty="0"/>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1"/>
            <a:ext cx="5073650" cy="6075363"/>
          </a:xfrm>
          <a:prstGeom prst="rect">
            <a:avLst/>
          </a:prstGeom>
          <a:solidFill>
            <a:schemeClr val="bg1">
              <a:lumMod val="95000"/>
            </a:schemeClr>
          </a:solidFill>
        </p:spPr>
        <p:txBody>
          <a:bodyPr vert="horz" lIns="72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p:txBody>
      </p:sp>
      <p:pic>
        <p:nvPicPr>
          <p:cNvPr id="4" name="Picture Placeholder 13" descr="Clarivate logo">
            <a:extLst>
              <a:ext uri="{FF2B5EF4-FFF2-40B4-BE49-F238E27FC236}">
                <a16:creationId xmlns:a16="http://schemas.microsoft.com/office/drawing/2014/main" id="{85DC74E2-D1BB-FB28-A7AB-C8717AE7F1D6}"/>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3" name="Rectangle 2">
            <a:extLst>
              <a:ext uri="{FF2B5EF4-FFF2-40B4-BE49-F238E27FC236}">
                <a16:creationId xmlns:a16="http://schemas.microsoft.com/office/drawing/2014/main" id="{FC5937B9-1DBB-0E39-9DE5-998F09D9686C}"/>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0A5EA-A240-B919-42FD-C342A373031D}"/>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E67C582-2076-B296-63C9-82B39CACC15A}"/>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085D1B-1944-7EF7-A05B-E8E9B440A1A6}"/>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3E60B-5460-3A54-33EB-5D9A2C3C2854}"/>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2FA1B4-B6AD-8070-AF4B-CB628C929DB6}"/>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90D40E-6759-E95C-FE71-69E45FF881B7}"/>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4768644-14CE-9063-C3E1-1ED564B3ACD8}"/>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11675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sz="2400"/>
            </a:lvl1pPr>
            <a:lvl2pPr>
              <a:defRPr lang="en-US" sz="2400"/>
            </a:lvl2pPr>
            <a:lvl3pPr>
              <a:defRPr lang="en-US" sz="2400"/>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33124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py and product_Laptop">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68E7B8C8-EC13-5744-9AA9-243E0E2215FA}"/>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ooter Placeholder 1">
            <a:extLst>
              <a:ext uri="{FF2B5EF4-FFF2-40B4-BE49-F238E27FC236}">
                <a16:creationId xmlns:a16="http://schemas.microsoft.com/office/drawing/2014/main" id="{0C413973-270C-1849-9172-F312467D681A}"/>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05025038-5EA4-414B-A100-DEEB9222CC1B}"/>
              </a:ext>
            </a:extLst>
          </p:cNvPr>
          <p:cNvSpPr>
            <a:spLocks noGrp="1"/>
          </p:cNvSpPr>
          <p:nvPr>
            <p:ph type="body" sz="quarter" idx="31" hasCustomPrompt="1"/>
          </p:nvPr>
        </p:nvSpPr>
        <p:spPr>
          <a:xfrm>
            <a:off x="4609901" y="5882326"/>
            <a:ext cx="4505961" cy="245424"/>
          </a:xfrm>
          <a:prstGeom prst="rect">
            <a:avLst/>
          </a:prstGeom>
        </p:spPr>
        <p:txBody>
          <a:bodyPr anchor="b" anchorCtr="0">
            <a:noAutofit/>
          </a:bodyPr>
          <a:lstStyle>
            <a:lvl1pPr marL="0" indent="0">
              <a:buNone/>
              <a:defRPr sz="100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r>
              <a:rPr lang="en-GB"/>
              <a:t>Click to add Source: Example of Source</a:t>
            </a:r>
          </a:p>
        </p:txBody>
      </p:sp>
      <p:sp>
        <p:nvSpPr>
          <p:cNvPr id="16" name="Text Placeholder 2">
            <a:extLst>
              <a:ext uri="{FF2B5EF4-FFF2-40B4-BE49-F238E27FC236}">
                <a16:creationId xmlns:a16="http://schemas.microsoft.com/office/drawing/2014/main" id="{2F4685CF-BA42-AE47-9385-6D56D2BFD488}"/>
              </a:ext>
            </a:extLst>
          </p:cNvPr>
          <p:cNvSpPr>
            <a:spLocks noGrp="1"/>
          </p:cNvSpPr>
          <p:nvPr>
            <p:ph type="body" sz="quarter" idx="16" hasCustomPrompt="1"/>
          </p:nvPr>
        </p:nvSpPr>
        <p:spPr>
          <a:xfrm>
            <a:off x="633600" y="442800"/>
            <a:ext cx="3297852"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8" name="Text Placeholder 4">
            <a:extLst>
              <a:ext uri="{FF2B5EF4-FFF2-40B4-BE49-F238E27FC236}">
                <a16:creationId xmlns:a16="http://schemas.microsoft.com/office/drawing/2014/main" id="{6BE5E3A9-41AF-D248-9766-93B5A4BC95E0}"/>
              </a:ext>
            </a:extLst>
          </p:cNvPr>
          <p:cNvSpPr>
            <a:spLocks noGrp="1"/>
          </p:cNvSpPr>
          <p:nvPr>
            <p:ph type="body" sz="quarter" idx="44" hasCustomPrompt="1"/>
          </p:nvPr>
        </p:nvSpPr>
        <p:spPr>
          <a:xfrm>
            <a:off x="633600" y="2240112"/>
            <a:ext cx="3297852" cy="1107742"/>
          </a:xfrm>
          <a:prstGeom prst="rect">
            <a:avLst/>
          </a:prstGeom>
        </p:spPr>
        <p:txBody>
          <a:bodyPr>
            <a:noAutofit/>
          </a:bodyPr>
          <a:lstStyle>
            <a:lvl1pPr marL="0" indent="0">
              <a:spcBef>
                <a:spcPts val="0"/>
              </a:spcBef>
              <a:spcAft>
                <a:spcPts val="0"/>
              </a:spcAft>
              <a:buFontTx/>
              <a:buNone/>
              <a:defRPr sz="24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dirty="0"/>
              <a:t>Body level 1 - 18pt, bold. Lorem ipsum </a:t>
            </a:r>
            <a:r>
              <a:rPr lang="en-GB" dirty="0" err="1"/>
              <a:t>dolor</a:t>
            </a:r>
            <a:r>
              <a:rPr lang="en-GB" dirty="0"/>
              <a:t> sit </a:t>
            </a:r>
            <a:r>
              <a:rPr lang="en-GB" dirty="0" err="1"/>
              <a:t>amet</a:t>
            </a:r>
            <a:r>
              <a:rPr lang="en-GB" dirty="0"/>
              <a:t> </a:t>
            </a:r>
            <a:r>
              <a:rPr lang="en-GB" dirty="0" err="1"/>
              <a:t>consectetur</a:t>
            </a:r>
            <a:r>
              <a:rPr lang="en-GB" dirty="0"/>
              <a:t> </a:t>
            </a:r>
            <a:endParaRPr lang="en-US" dirty="0"/>
          </a:p>
        </p:txBody>
      </p:sp>
      <p:sp>
        <p:nvSpPr>
          <p:cNvPr id="21" name="Text Placeholder 2">
            <a:extLst>
              <a:ext uri="{FF2B5EF4-FFF2-40B4-BE49-F238E27FC236}">
                <a16:creationId xmlns:a16="http://schemas.microsoft.com/office/drawing/2014/main" id="{C0D0A1B5-BE18-AC40-9A7E-3A1E10087B3C}"/>
              </a:ext>
            </a:extLst>
          </p:cNvPr>
          <p:cNvSpPr>
            <a:spLocks noGrp="1"/>
          </p:cNvSpPr>
          <p:nvPr>
            <p:ph type="body" sz="quarter" idx="45" hasCustomPrompt="1"/>
          </p:nvPr>
        </p:nvSpPr>
        <p:spPr>
          <a:xfrm>
            <a:off x="633601" y="630000"/>
            <a:ext cx="3302160" cy="91440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a:t>
            </a:r>
          </a:p>
        </p:txBody>
      </p:sp>
      <p:pic>
        <p:nvPicPr>
          <p:cNvPr id="3" name="Picture 2" descr="A computer with a blank screen&#10;&#10;Description automatically generated with low confidence">
            <a:extLst>
              <a:ext uri="{FF2B5EF4-FFF2-40B4-BE49-F238E27FC236}">
                <a16:creationId xmlns:a16="http://schemas.microsoft.com/office/drawing/2014/main" id="{2519A65B-E278-82F9-07B9-2E9C7314FE31}"/>
              </a:ext>
            </a:extLst>
          </p:cNvPr>
          <p:cNvPicPr>
            <a:picLocks noChangeAspect="1"/>
          </p:cNvPicPr>
          <p:nvPr userDrawn="1"/>
        </p:nvPicPr>
        <p:blipFill rotWithShape="1">
          <a:blip r:embed="rId2"/>
          <a:srcRect l="8173" t="13950" r="8173" b="13950"/>
          <a:stretch/>
        </p:blipFill>
        <p:spPr>
          <a:xfrm>
            <a:off x="4429646" y="1154939"/>
            <a:ext cx="7282977" cy="5000740"/>
          </a:xfrm>
          <a:prstGeom prst="rect">
            <a:avLst/>
          </a:prstGeom>
        </p:spPr>
      </p:pic>
      <p:sp>
        <p:nvSpPr>
          <p:cNvPr id="5" name="Picture Placeholder 4">
            <a:extLst>
              <a:ext uri="{FF2B5EF4-FFF2-40B4-BE49-F238E27FC236}">
                <a16:creationId xmlns:a16="http://schemas.microsoft.com/office/drawing/2014/main" id="{C87D8C28-3F15-D9DC-1CB2-ADD2D3E1FCC4}"/>
              </a:ext>
            </a:extLst>
          </p:cNvPr>
          <p:cNvSpPr>
            <a:spLocks noGrp="1"/>
          </p:cNvSpPr>
          <p:nvPr>
            <p:ph type="pic" sz="quarter" idx="49" hasCustomPrompt="1"/>
          </p:nvPr>
        </p:nvSpPr>
        <p:spPr>
          <a:xfrm>
            <a:off x="5413731" y="1859077"/>
            <a:ext cx="5371343" cy="3324541"/>
          </a:xfrm>
        </p:spPr>
        <p:txBody>
          <a:bodyPr vert="horz" lIns="180000" tIns="180000" rIns="180000" bIns="180000" rtlCol="0">
            <a:noAutofit/>
          </a:bodyPr>
          <a:lstStyle>
            <a:lvl1pPr>
              <a:defRPr lang="en-US" sz="1200" dirty="0">
                <a:highlight>
                  <a:srgbClr val="FFFF00"/>
                </a:highlight>
              </a:defRPr>
            </a:lvl1pPr>
          </a:lstStyle>
          <a:p>
            <a:pPr marL="0" marR="0" lvl="0" indent="0" fontAlgn="auto">
              <a:buSzTx/>
              <a:buNone/>
              <a:tabLst/>
            </a:pPr>
            <a:r>
              <a:rPr lang="en-US"/>
              <a:t>Insert your product screenshot here by clicking on the icon</a:t>
            </a:r>
          </a:p>
        </p:txBody>
      </p:sp>
      <p:sp>
        <p:nvSpPr>
          <p:cNvPr id="2" name="Text Placeholder 2">
            <a:extLst>
              <a:ext uri="{FF2B5EF4-FFF2-40B4-BE49-F238E27FC236}">
                <a16:creationId xmlns:a16="http://schemas.microsoft.com/office/drawing/2014/main" id="{94D2E21D-8F88-6669-2230-A30758250FA8}"/>
              </a:ext>
            </a:extLst>
          </p:cNvPr>
          <p:cNvSpPr>
            <a:spLocks noGrp="1"/>
          </p:cNvSpPr>
          <p:nvPr>
            <p:ph type="body" sz="quarter" idx="46"/>
          </p:nvPr>
        </p:nvSpPr>
        <p:spPr>
          <a:xfrm>
            <a:off x="633600" y="3347854"/>
            <a:ext cx="3297851" cy="2430339"/>
          </a:xfrm>
        </p:spPr>
        <p:txBody>
          <a:bodyPr wrap="square">
            <a:noAutofit/>
          </a:bodyPr>
          <a:lstStyle>
            <a:lvl1pPr marL="180000" indent="-180000">
              <a:spcBef>
                <a:spcPts val="600"/>
              </a:spcBef>
              <a:spcAft>
                <a:spcPts val="0"/>
              </a:spcAft>
              <a:buFont typeface="Arial" panose="020B0604020202020204" pitchFamily="34" charset="0"/>
              <a:buChar char="•"/>
              <a:defRPr sz="2400"/>
            </a:lvl1pPr>
            <a:lvl2pPr marL="360000" indent="-180000">
              <a:spcBef>
                <a:spcPts val="600"/>
              </a:spcBef>
              <a:spcAft>
                <a:spcPts val="0"/>
              </a:spcAft>
              <a:buClr>
                <a:schemeClr val="accent1"/>
              </a:buClr>
              <a:buFont typeface="Arial" panose="020B0604020202020204" pitchFamily="34" charset="0"/>
              <a:buChar char="-"/>
              <a:defRPr sz="2400"/>
            </a:lvl2pPr>
            <a:lvl3pPr marL="540000" indent="-180000">
              <a:spcBef>
                <a:spcPts val="600"/>
              </a:spcBef>
              <a:spcAft>
                <a:spcPts val="0"/>
              </a:spcAft>
              <a:buFont typeface="Arial" panose="020B0604020202020204" pitchFamily="34" charset="0"/>
              <a:buChar char="-"/>
              <a:defRPr sz="2400"/>
            </a:lvl3pPr>
            <a:lvl4pPr marL="0" indent="-180000">
              <a:spcBef>
                <a:spcPts val="600"/>
              </a:spcBef>
              <a:spcAft>
                <a:spcPts val="0"/>
              </a:spcAft>
              <a:buClr>
                <a:schemeClr val="accent1"/>
              </a:buClr>
              <a:buFont typeface="Arial" panose="020B0604020202020204" pitchFamily="34" charset="0"/>
              <a:buChar char="•"/>
              <a:defRPr sz="2400"/>
            </a:lvl4pPr>
            <a:lvl5pPr marL="360000" indent="-180000">
              <a:spcBef>
                <a:spcPts val="600"/>
              </a:spcBef>
              <a:spcAft>
                <a:spcPts val="0"/>
              </a:spcAft>
              <a:buFont typeface="Arial" panose="020B0604020202020204" pitchFamily="34" charset="0"/>
              <a:buChar char="-"/>
              <a:defRPr sz="2400"/>
            </a:lvl5pPr>
            <a:lvl6pPr marL="540000" indent="-180000">
              <a:spcBef>
                <a:spcPts val="600"/>
              </a:spcBef>
              <a:buClr>
                <a:schemeClr val="accent1"/>
              </a:buClr>
              <a:buFont typeface="Arial" panose="020B0604020202020204" pitchFamily="34" charset="0"/>
              <a:buChar char="-"/>
              <a:defRPr sz="2400">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4270079250"/>
      </p:ext>
    </p:extLst>
  </p:cSld>
  <p:clrMapOvr>
    <a:masterClrMapping/>
  </p:clrMapOvr>
  <p:extLst>
    <p:ext uri="{DCECCB84-F9BA-43D5-87BE-67443E8EF086}">
      <p15:sldGuideLst xmlns:p15="http://schemas.microsoft.com/office/powerpoint/2012/main">
        <p15:guide id="1" orient="horz" pos="1026">
          <p15:clr>
            <a:srgbClr val="FBAE40"/>
          </p15:clr>
        </p15:guide>
        <p15:guide id="2" orient="horz" pos="35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BF1336CA-7DCF-BDE0-7642-649B06AFB078}"/>
              </a:ext>
            </a:extLst>
          </p:cNvPr>
          <p:cNvSpPr>
            <a:spLocks noGrp="1"/>
          </p:cNvSpPr>
          <p:nvPr>
            <p:ph type="title"/>
          </p:nvPr>
        </p:nvSpPr>
        <p:spPr>
          <a:xfrm>
            <a:off x="550864" y="2505075"/>
            <a:ext cx="4944964" cy="1039375"/>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214194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1081786"/>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Session Objectives</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4546600" y="552640"/>
            <a:ext cx="7302500" cy="5924359"/>
          </a:xfrm>
          <a:prstGeom prst="rect">
            <a:avLst/>
          </a:prstGeom>
        </p:spPr>
        <p:txBody>
          <a:bodyPr lIns="0" tIns="0" rIns="0" bIns="0">
            <a:noAutofit/>
          </a:bodyPr>
          <a:lstStyle>
            <a:lvl1pPr marL="0" indent="0">
              <a:lnSpc>
                <a:spcPct val="90000"/>
              </a:lnSpc>
              <a:buNone/>
              <a:defRPr sz="2400">
                <a:solidFill>
                  <a:schemeClr val="accent2"/>
                </a:solidFill>
                <a:latin typeface="+mj-lt"/>
              </a:defRPr>
            </a:lvl1pPr>
          </a:lstStyle>
          <a:p>
            <a:pPr marL="285750" indent="-285750">
              <a:buFont typeface="Arial" panose="020B0604020202020204" pitchFamily="34" charset="0"/>
              <a:buChar char="•"/>
            </a:pPr>
            <a:r>
              <a:rPr lang="en-GB" sz="1600" dirty="0"/>
              <a:t>Objective 1</a:t>
            </a:r>
          </a:p>
          <a:p>
            <a:pPr marL="285750" indent="-285750">
              <a:buFont typeface="Arial" panose="020B0604020202020204" pitchFamily="34" charset="0"/>
              <a:buChar char="•"/>
            </a:pPr>
            <a:r>
              <a:rPr lang="en-GB" sz="1600" dirty="0"/>
              <a:t>Objective 2</a:t>
            </a:r>
          </a:p>
          <a:p>
            <a:pPr marL="285750" indent="-285750">
              <a:buFont typeface="Arial" panose="020B0604020202020204" pitchFamily="34" charset="0"/>
              <a:buChar char="•"/>
            </a:pPr>
            <a:r>
              <a:rPr lang="en-GB" sz="1600" dirty="0"/>
              <a:t>Objective 3</a:t>
            </a:r>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819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sz="2400"/>
            </a:lvl1pPr>
            <a:lvl2pPr>
              <a:defRPr lang="en-US" sz="2400"/>
            </a:lvl2pPr>
            <a:lvl3pPr>
              <a:defRPr lang="en-US" sz="2400"/>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422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24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25979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97345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sz="2800"/>
            </a:lvl1pPr>
          </a:lstStyle>
          <a:p>
            <a:r>
              <a:rPr lang="en-US" dirty="0"/>
              <a:t>Header avenir demi 28pt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400"/>
            </a:lvl1pPr>
          </a:lstStyle>
          <a:p>
            <a:pPr lvl="0"/>
            <a:r>
              <a:rPr lang="en-US" dirty="0"/>
              <a:t>Subhead avenir pro 24pt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739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268998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26223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28pt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491" r:id="rId2"/>
    <p:sldLayoutId id="2147484614" r:id="rId3"/>
    <p:sldLayoutId id="2147484615" r:id="rId4"/>
    <p:sldLayoutId id="2147484290" r:id="rId5"/>
    <p:sldLayoutId id="2147484312" r:id="rId6"/>
    <p:sldLayoutId id="2147483919" r:id="rId7"/>
    <p:sldLayoutId id="2147484621" r:id="rId8"/>
    <p:sldLayoutId id="2147484208" r:id="rId9"/>
    <p:sldLayoutId id="2147484622" r:id="rId10"/>
    <p:sldLayoutId id="2147484486" r:id="rId11"/>
    <p:sldLayoutId id="2147488099" r:id="rId12"/>
    <p:sldLayoutId id="2147488100" r:id="rId13"/>
    <p:sldLayoutId id="2147488101" r:id="rId14"/>
    <p:sldLayoutId id="2147488102" r:id="rId15"/>
  </p:sldLayoutIdLst>
  <p:hf sldNum="0" hdr="0" ft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28pt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8" r:id="rId2"/>
    <p:sldLayoutId id="2147488103" r:id="rId3"/>
  </p:sldLayoutIdLst>
  <p:hf sldNum="0" hdr="0" ft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24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24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820566C-0C71-52F3-FF1E-C1993AFEE980}"/>
              </a:ext>
            </a:extLst>
          </p:cNvPr>
          <p:cNvSpPr>
            <a:spLocks noGrp="1"/>
          </p:cNvSpPr>
          <p:nvPr>
            <p:ph type="title"/>
          </p:nvPr>
        </p:nvSpPr>
        <p:spPr>
          <a:xfrm>
            <a:off x="243181" y="240753"/>
            <a:ext cx="7287172" cy="387093"/>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CBCE6BE-C17B-2EA7-869C-EC6CBC4BB5B6}"/>
              </a:ext>
            </a:extLst>
          </p:cNvPr>
          <p:cNvSpPr>
            <a:spLocks noGrp="1"/>
          </p:cNvSpPr>
          <p:nvPr>
            <p:ph type="body" idx="1"/>
          </p:nvPr>
        </p:nvSpPr>
        <p:spPr>
          <a:xfrm>
            <a:off x="658984" y="157321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EF267B18-C577-1331-53A9-5F421CDF2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58657-F9B7-4FFF-87CE-1E2DD0E49729}" type="slidenum">
              <a:rPr lang="en-US" smtClean="0"/>
              <a:t>‹#›</a:t>
            </a:fld>
            <a:endParaRPr lang="en-US" dirty="0"/>
          </a:p>
        </p:txBody>
      </p:sp>
      <p:sp>
        <p:nvSpPr>
          <p:cNvPr id="4" name="Date Placeholder 3">
            <a:extLst>
              <a:ext uri="{FF2B5EF4-FFF2-40B4-BE49-F238E27FC236}">
                <a16:creationId xmlns:a16="http://schemas.microsoft.com/office/drawing/2014/main" id="{4E7488C5-6AA5-3A14-4171-C22AC2D0D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82BB6B2-5446-90EC-57A9-06DD75D5C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629941409"/>
      </p:ext>
    </p:extLst>
  </p:cSld>
  <p:clrMap bg1="lt1" tx1="dk1" bg2="lt2" tx2="dk2" accent1="accent1" accent2="accent2" accent3="accent3" accent4="accent4" accent5="accent5" accent6="accent6" hlink="hlink" folHlink="folHlink"/>
  <p:sldLayoutIdLst>
    <p:sldLayoutId id="2147488097" r:id="rId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clarivate-my.sharepoint.com/:w:/r/personal/nevena_zorova_clarivate_com/_layouts/15/Doc.aspx?sourcedoc=%7BD9B24C92-2611-4625-AB88-52913A4D151A%7D&amp;file=FAQ%20Ebook%20Central%20App%20-%20Customer%20Facing.docx&amp;action=default&amp;mobileredirect=true" TargetMode="External"/><Relationship Id="rId2" Type="http://schemas.openxmlformats.org/officeDocument/2006/relationships/hyperlink" Target="https://proquest.libguides.com/ebookcentral/readoffline"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52BC52-9099-C1EE-53F2-97CA5F937DF9}"/>
              </a:ext>
              <a:ext uri="{C183D7F6-B498-43B3-948B-1728B52AA6E4}">
                <adec:decorative xmlns:adec="http://schemas.microsoft.com/office/drawing/2017/decorative" val="1"/>
              </a:ext>
            </a:extLst>
          </p:cNvPr>
          <p:cNvPicPr>
            <a:picLocks noGrp="1" noChangeAspect="1"/>
          </p:cNvPicPr>
          <p:nvPr>
            <p:ph type="pic" sz="quarter" idx="26"/>
          </p:nvPr>
        </p:nvPicPr>
        <p:blipFill>
          <a:blip r:embed="rId3"/>
          <a:srcRect/>
          <a:stretch>
            <a:fillRect/>
          </a:stretch>
        </p:blipFill>
        <p:spPr>
          <a:prstGeom prst="rect">
            <a:avLst/>
          </a:prstGeom>
        </p:spPr>
      </p:pic>
      <p:sp>
        <p:nvSpPr>
          <p:cNvPr id="5" name="Title 4">
            <a:extLst>
              <a:ext uri="{FF2B5EF4-FFF2-40B4-BE49-F238E27FC236}">
                <a16:creationId xmlns:a16="http://schemas.microsoft.com/office/drawing/2014/main" id="{9ACED6BB-2520-5976-FDF4-804B3A407D31}"/>
              </a:ext>
            </a:extLst>
          </p:cNvPr>
          <p:cNvSpPr>
            <a:spLocks noGrp="1"/>
          </p:cNvSpPr>
          <p:nvPr>
            <p:ph type="title"/>
          </p:nvPr>
        </p:nvSpPr>
        <p:spPr>
          <a:xfrm>
            <a:off x="844062" y="2862000"/>
            <a:ext cx="10570865" cy="719138"/>
          </a:xfrm>
        </p:spPr>
        <p:txBody>
          <a:bodyPr/>
          <a:lstStyle/>
          <a:p>
            <a:r>
              <a:rPr lang="en-US" dirty="0" err="1"/>
              <a:t>Ebook</a:t>
            </a:r>
            <a:r>
              <a:rPr lang="en-US" dirty="0"/>
              <a:t> Central Reader App</a:t>
            </a:r>
          </a:p>
        </p:txBody>
      </p:sp>
      <p:sp>
        <p:nvSpPr>
          <p:cNvPr id="7" name="Text Placeholder 6">
            <a:extLst>
              <a:ext uri="{FF2B5EF4-FFF2-40B4-BE49-F238E27FC236}">
                <a16:creationId xmlns:a16="http://schemas.microsoft.com/office/drawing/2014/main" id="{C42F5A56-199D-DC65-2890-3127438499B6}"/>
              </a:ext>
            </a:extLst>
          </p:cNvPr>
          <p:cNvSpPr>
            <a:spLocks noGrp="1"/>
          </p:cNvSpPr>
          <p:nvPr>
            <p:ph type="body" sz="quarter" idx="17"/>
          </p:nvPr>
        </p:nvSpPr>
        <p:spPr/>
        <p:txBody>
          <a:bodyPr/>
          <a:lstStyle/>
          <a:p>
            <a:r>
              <a:rPr lang="en-US" dirty="0"/>
              <a:t>Full-Download using the </a:t>
            </a:r>
            <a:r>
              <a:rPr lang="en-US" dirty="0" err="1"/>
              <a:t>Ebook</a:t>
            </a:r>
            <a:r>
              <a:rPr lang="en-US" dirty="0"/>
              <a:t> Central Reader App</a:t>
            </a:r>
          </a:p>
        </p:txBody>
      </p:sp>
      <p:sp>
        <p:nvSpPr>
          <p:cNvPr id="4" name="Text Placeholder 3">
            <a:extLst>
              <a:ext uri="{FF2B5EF4-FFF2-40B4-BE49-F238E27FC236}">
                <a16:creationId xmlns:a16="http://schemas.microsoft.com/office/drawing/2014/main" id="{18D47AEF-DEA2-3413-93CE-1F5B38C567E1}"/>
              </a:ext>
            </a:extLst>
          </p:cNvPr>
          <p:cNvSpPr>
            <a:spLocks noGrp="1"/>
          </p:cNvSpPr>
          <p:nvPr>
            <p:ph type="body" sz="quarter" idx="15"/>
          </p:nvPr>
        </p:nvSpPr>
        <p:spPr/>
        <p:txBody>
          <a:bodyPr/>
          <a:lstStyle/>
          <a:p>
            <a:r>
              <a:rPr lang="en-US" dirty="0"/>
              <a:t>CET Team | June 2025</a:t>
            </a:r>
          </a:p>
        </p:txBody>
      </p:sp>
    </p:spTree>
    <p:extLst>
      <p:ext uri="{BB962C8B-B14F-4D97-AF65-F5344CB8AC3E}">
        <p14:creationId xmlns:p14="http://schemas.microsoft.com/office/powerpoint/2010/main" val="937984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AFE410-1975-D787-C77D-E18794E956E2}"/>
              </a:ext>
            </a:extLst>
          </p:cNvPr>
          <p:cNvPicPr>
            <a:picLocks noChangeAspect="1"/>
          </p:cNvPicPr>
          <p:nvPr/>
        </p:nvPicPr>
        <p:blipFill>
          <a:blip r:embed="rId3"/>
          <a:stretch>
            <a:fillRect/>
          </a:stretch>
        </p:blipFill>
        <p:spPr>
          <a:xfrm>
            <a:off x="6410129" y="4002723"/>
            <a:ext cx="5338025" cy="2377440"/>
          </a:xfrm>
          <a:prstGeom prst="rect">
            <a:avLst/>
          </a:prstGeom>
          <a:ln>
            <a:solidFill>
              <a:schemeClr val="tx1"/>
            </a:solidFill>
          </a:ln>
        </p:spPr>
      </p:pic>
      <p:sp>
        <p:nvSpPr>
          <p:cNvPr id="2" name="Title 1">
            <a:extLst>
              <a:ext uri="{FF2B5EF4-FFF2-40B4-BE49-F238E27FC236}">
                <a16:creationId xmlns:a16="http://schemas.microsoft.com/office/drawing/2014/main" id="{99BADBF8-8A07-0E44-000F-FDF26A2376C3}"/>
              </a:ext>
            </a:extLst>
          </p:cNvPr>
          <p:cNvSpPr>
            <a:spLocks noGrp="1"/>
          </p:cNvSpPr>
          <p:nvPr>
            <p:ph type="title"/>
          </p:nvPr>
        </p:nvSpPr>
        <p:spPr>
          <a:xfrm>
            <a:off x="550864" y="368828"/>
            <a:ext cx="8281986" cy="553781"/>
          </a:xfrm>
        </p:spPr>
        <p:txBody>
          <a:bodyPr/>
          <a:lstStyle/>
          <a:p>
            <a:r>
              <a:rPr lang="en-US" dirty="0"/>
              <a:t>Manage Devices </a:t>
            </a:r>
            <a:r>
              <a:rPr lang="en-US" dirty="0">
                <a:solidFill>
                  <a:schemeClr val="bg1"/>
                </a:solidFill>
              </a:rPr>
              <a:t>1</a:t>
            </a:r>
          </a:p>
        </p:txBody>
      </p:sp>
      <p:sp>
        <p:nvSpPr>
          <p:cNvPr id="4" name="Text Placeholder 3">
            <a:extLst>
              <a:ext uri="{FF2B5EF4-FFF2-40B4-BE49-F238E27FC236}">
                <a16:creationId xmlns:a16="http://schemas.microsoft.com/office/drawing/2014/main" id="{F78C73FE-001F-F9FA-A1B0-2F04D7DED936}"/>
              </a:ext>
            </a:extLst>
          </p:cNvPr>
          <p:cNvSpPr>
            <a:spLocks noGrp="1"/>
          </p:cNvSpPr>
          <p:nvPr>
            <p:ph type="body" sz="quarter" idx="14"/>
          </p:nvPr>
        </p:nvSpPr>
        <p:spPr>
          <a:xfrm>
            <a:off x="550864" y="1808163"/>
            <a:ext cx="9621836" cy="1700847"/>
          </a:xfrm>
        </p:spPr>
        <p:txBody>
          <a:bodyPr/>
          <a:lstStyle/>
          <a:p>
            <a:r>
              <a:rPr lang="en-US" dirty="0"/>
              <a:t>Once you’ve downloaded the app on your preferred device, go back to the manage your devices screen and select “Get Registration code”.  A registration code will then be generated. This code will need to be entered in the App on your new device.  You can register up to 6 devices.</a:t>
            </a:r>
          </a:p>
          <a:p>
            <a:endParaRPr lang="en-US" dirty="0"/>
          </a:p>
        </p:txBody>
      </p:sp>
      <p:pic>
        <p:nvPicPr>
          <p:cNvPr id="5" name="Picture 4" descr="screenshot showing where the &quot;get registration code&quot; option is located&#10;">
            <a:extLst>
              <a:ext uri="{FF2B5EF4-FFF2-40B4-BE49-F238E27FC236}">
                <a16:creationId xmlns:a16="http://schemas.microsoft.com/office/drawing/2014/main" id="{67E173B6-CA15-5A13-173A-8A99BF42FC18}"/>
              </a:ext>
            </a:extLst>
          </p:cNvPr>
          <p:cNvPicPr>
            <a:picLocks noChangeAspect="1"/>
          </p:cNvPicPr>
          <p:nvPr/>
        </p:nvPicPr>
        <p:blipFill>
          <a:blip r:embed="rId4"/>
          <a:stretch>
            <a:fillRect/>
          </a:stretch>
        </p:blipFill>
        <p:spPr>
          <a:xfrm>
            <a:off x="180228" y="1521778"/>
            <a:ext cx="11831543" cy="2194560"/>
          </a:xfrm>
          <a:prstGeom prst="rect">
            <a:avLst/>
          </a:prstGeom>
          <a:ln>
            <a:solidFill>
              <a:schemeClr val="tx1"/>
            </a:solidFill>
          </a:ln>
        </p:spPr>
      </p:pic>
      <p:sp>
        <p:nvSpPr>
          <p:cNvPr id="19" name="Rectangle 18">
            <a:extLst>
              <a:ext uri="{FF2B5EF4-FFF2-40B4-BE49-F238E27FC236}">
                <a16:creationId xmlns:a16="http://schemas.microsoft.com/office/drawing/2014/main" id="{E69F3BEC-396C-DF9E-C98E-3B740684A4E2}"/>
              </a:ext>
              <a:ext uri="{C183D7F6-B498-43B3-948B-1728B52AA6E4}">
                <adec:decorative xmlns:adec="http://schemas.microsoft.com/office/drawing/2017/decorative" val="1"/>
              </a:ext>
            </a:extLst>
          </p:cNvPr>
          <p:cNvSpPr/>
          <p:nvPr/>
        </p:nvSpPr>
        <p:spPr>
          <a:xfrm>
            <a:off x="413658" y="2144485"/>
            <a:ext cx="1698171" cy="478971"/>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cxnSp>
        <p:nvCxnSpPr>
          <p:cNvPr id="6" name="Straight Arrow Connector 5">
            <a:extLst>
              <a:ext uri="{FF2B5EF4-FFF2-40B4-BE49-F238E27FC236}">
                <a16:creationId xmlns:a16="http://schemas.microsoft.com/office/drawing/2014/main" id="{84B07AAD-70A9-A3BF-8B2F-5B37632A0896}"/>
              </a:ext>
              <a:ext uri="{C183D7F6-B498-43B3-948B-1728B52AA6E4}">
                <adec:decorative xmlns:adec="http://schemas.microsoft.com/office/drawing/2017/decorative" val="1"/>
              </a:ext>
            </a:extLst>
          </p:cNvPr>
          <p:cNvCxnSpPr>
            <a:cxnSpLocks/>
          </p:cNvCxnSpPr>
          <p:nvPr/>
        </p:nvCxnSpPr>
        <p:spPr>
          <a:xfrm>
            <a:off x="2111829" y="2545896"/>
            <a:ext cx="5184321" cy="24452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4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FA81-0259-B93B-4EEB-0AAE539AE992}"/>
              </a:ext>
            </a:extLst>
          </p:cNvPr>
          <p:cNvSpPr>
            <a:spLocks noGrp="1"/>
          </p:cNvSpPr>
          <p:nvPr>
            <p:ph type="title"/>
          </p:nvPr>
        </p:nvSpPr>
        <p:spPr/>
        <p:txBody>
          <a:bodyPr/>
          <a:lstStyle/>
          <a:p>
            <a:r>
              <a:rPr lang="en-US" dirty="0"/>
              <a:t>Enter Registration Code</a:t>
            </a:r>
          </a:p>
        </p:txBody>
      </p:sp>
      <p:sp>
        <p:nvSpPr>
          <p:cNvPr id="3" name="TextBox 2">
            <a:extLst>
              <a:ext uri="{FF2B5EF4-FFF2-40B4-BE49-F238E27FC236}">
                <a16:creationId xmlns:a16="http://schemas.microsoft.com/office/drawing/2014/main" id="{09607996-E4A0-522B-7293-58D4E40ECC2D}"/>
              </a:ext>
            </a:extLst>
          </p:cNvPr>
          <p:cNvSpPr txBox="1"/>
          <p:nvPr/>
        </p:nvSpPr>
        <p:spPr>
          <a:xfrm>
            <a:off x="7318262" y="3110171"/>
            <a:ext cx="3348990" cy="3031465"/>
          </a:xfrm>
          <a:prstGeom prst="rect">
            <a:avLst/>
          </a:prstGeom>
          <a:solidFill>
            <a:schemeClr val="bg1"/>
          </a:solidFill>
          <a:ln>
            <a:noFill/>
          </a:ln>
        </p:spPr>
        <p:txBody>
          <a:bodyPr wrap="square" rtlCol="0">
            <a:noAutofit/>
          </a:bodyPr>
          <a:lstStyle/>
          <a:p>
            <a:r>
              <a:rPr lang="en-US" dirty="0"/>
              <a:t>Open the app on your preferred device.  You’ll be prompted to enter the registration code and click Submit</a:t>
            </a:r>
          </a:p>
          <a:p>
            <a:pPr algn="l"/>
            <a:endParaRPr lang="en-US" dirty="0" err="1"/>
          </a:p>
        </p:txBody>
      </p:sp>
      <p:sp>
        <p:nvSpPr>
          <p:cNvPr id="6" name="Text Placeholder 5">
            <a:extLst>
              <a:ext uri="{FF2B5EF4-FFF2-40B4-BE49-F238E27FC236}">
                <a16:creationId xmlns:a16="http://schemas.microsoft.com/office/drawing/2014/main" id="{29A29552-C110-7298-14EA-50D2A4C53576}"/>
              </a:ext>
            </a:extLst>
          </p:cNvPr>
          <p:cNvSpPr>
            <a:spLocks noGrp="1"/>
          </p:cNvSpPr>
          <p:nvPr>
            <p:ph type="body" sz="quarter" idx="14"/>
          </p:nvPr>
        </p:nvSpPr>
        <p:spPr>
          <a:xfrm>
            <a:off x="6300932" y="3288561"/>
            <a:ext cx="5426248" cy="2840777"/>
          </a:xfrm>
        </p:spPr>
        <p:txBody>
          <a:bodyPr/>
          <a:lstStyle/>
          <a:p>
            <a:r>
              <a:rPr lang="en-US" sz="1600" dirty="0"/>
              <a:t>Open the app on your preferred device.  You’ll be prompted to enter the registration code and click Submit</a:t>
            </a:r>
          </a:p>
        </p:txBody>
      </p:sp>
      <p:pic>
        <p:nvPicPr>
          <p:cNvPr id="9" name="Picture 4">
            <a:extLst>
              <a:ext uri="{FF2B5EF4-FFF2-40B4-BE49-F238E27FC236}">
                <a16:creationId xmlns:a16="http://schemas.microsoft.com/office/drawing/2014/main" id="{40C34EDB-D9B9-1B61-E301-1C1863AF8CB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61" t="8520" r="6493" b="8230"/>
          <a:stretch/>
        </p:blipFill>
        <p:spPr bwMode="auto">
          <a:xfrm>
            <a:off x="4818504" y="620235"/>
            <a:ext cx="3427116" cy="16227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0A2DCAD-2B0A-E3F3-B175-1321F52E605E}"/>
              </a:ext>
              <a:ext uri="{C183D7F6-B498-43B3-948B-1728B52AA6E4}">
                <adec:decorative xmlns:adec="http://schemas.microsoft.com/office/drawing/2017/decorative" val="1"/>
              </a:ext>
            </a:extLst>
          </p:cNvPr>
          <p:cNvSpPr/>
          <p:nvPr/>
        </p:nvSpPr>
        <p:spPr>
          <a:xfrm>
            <a:off x="6300932" y="1536665"/>
            <a:ext cx="1572000" cy="259200"/>
          </a:xfrm>
          <a:prstGeom prst="rect">
            <a:avLst/>
          </a:prstGeom>
          <a:noFill/>
          <a:ln w="38100">
            <a:solidFill>
              <a:srgbClr val="FF0000"/>
            </a:solidFill>
          </a:ln>
          <a:effectLst>
            <a:glow rad="63500">
              <a:schemeClr val="accent4">
                <a:satMod val="175000"/>
                <a:alpha val="40000"/>
              </a:schemeClr>
            </a:glow>
          </a:effectLst>
        </p:spPr>
        <p:txBody>
          <a:bodyPr wrap="square" tIns="108000" bIns="108000" rtlCol="0" anchor="ctr" anchorCtr="0">
            <a:noAutofit/>
          </a:bodyPr>
          <a:lstStyle/>
          <a:p>
            <a:pPr algn="ctr"/>
            <a:endParaRPr lang="en-US" sz="1500" err="1">
              <a:solidFill>
                <a:schemeClr val="tx1"/>
              </a:solidFill>
            </a:endParaRPr>
          </a:p>
        </p:txBody>
      </p:sp>
      <p:pic>
        <p:nvPicPr>
          <p:cNvPr id="11" name="Picture 10" descr="Screenshot of where to enter the registration code when opening the app">
            <a:extLst>
              <a:ext uri="{FF2B5EF4-FFF2-40B4-BE49-F238E27FC236}">
                <a16:creationId xmlns:a16="http://schemas.microsoft.com/office/drawing/2014/main" id="{8375C739-16B9-A0D8-CC59-269C65C8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67994"/>
            <a:ext cx="5898741" cy="3980838"/>
          </a:xfrm>
          <a:prstGeom prst="rect">
            <a:avLst/>
          </a:prstGeom>
        </p:spPr>
      </p:pic>
      <p:sp>
        <p:nvSpPr>
          <p:cNvPr id="12" name="Rectangle 11">
            <a:extLst>
              <a:ext uri="{FF2B5EF4-FFF2-40B4-BE49-F238E27FC236}">
                <a16:creationId xmlns:a16="http://schemas.microsoft.com/office/drawing/2014/main" id="{0065069C-ED58-5292-F14C-28B7BC3B29EA}"/>
              </a:ext>
              <a:ext uri="{C183D7F6-B498-43B3-948B-1728B52AA6E4}">
                <adec:decorative xmlns:adec="http://schemas.microsoft.com/office/drawing/2017/decorative" val="1"/>
              </a:ext>
            </a:extLst>
          </p:cNvPr>
          <p:cNvSpPr/>
          <p:nvPr/>
        </p:nvSpPr>
        <p:spPr>
          <a:xfrm>
            <a:off x="9152663" y="4113165"/>
            <a:ext cx="2175600" cy="351600"/>
          </a:xfrm>
          <a:prstGeom prst="rect">
            <a:avLst/>
          </a:prstGeom>
          <a:noFill/>
          <a:ln w="38100">
            <a:solidFill>
              <a:srgbClr val="FF0000"/>
            </a:solidFill>
          </a:ln>
          <a:effectLst>
            <a:glow rad="63500">
              <a:schemeClr val="accent4">
                <a:satMod val="175000"/>
                <a:alpha val="40000"/>
              </a:schemeClr>
            </a:glow>
          </a:effectLst>
        </p:spPr>
        <p:txBody>
          <a:bodyPr wrap="square" tIns="108000" bIns="108000" rtlCol="0" anchor="ctr" anchorCtr="0">
            <a:noAutofit/>
          </a:bodyPr>
          <a:lstStyle/>
          <a:p>
            <a:pPr algn="ctr"/>
            <a:endParaRPr lang="en-US" sz="1500" err="1">
              <a:solidFill>
                <a:schemeClr val="tx1"/>
              </a:solidFill>
            </a:endParaRPr>
          </a:p>
        </p:txBody>
      </p:sp>
      <p:cxnSp>
        <p:nvCxnSpPr>
          <p:cNvPr id="13" name="Straight Connector 12">
            <a:extLst>
              <a:ext uri="{FF2B5EF4-FFF2-40B4-BE49-F238E27FC236}">
                <a16:creationId xmlns:a16="http://schemas.microsoft.com/office/drawing/2014/main" id="{6F088A65-F9ED-7641-6D50-973D9C71D31E}"/>
              </a:ext>
              <a:ext uri="{C183D7F6-B498-43B3-948B-1728B52AA6E4}">
                <adec:decorative xmlns:adec="http://schemas.microsoft.com/office/drawing/2017/decorative" val="1"/>
              </a:ext>
            </a:extLst>
          </p:cNvPr>
          <p:cNvCxnSpPr>
            <a:cxnSpLocks/>
            <a:stCxn id="10" idx="3"/>
            <a:endCxn id="12" idx="0"/>
          </p:cNvCxnSpPr>
          <p:nvPr/>
        </p:nvCxnSpPr>
        <p:spPr>
          <a:xfrm>
            <a:off x="7872932" y="1666265"/>
            <a:ext cx="2367531" cy="2446900"/>
          </a:xfrm>
          <a:prstGeom prst="line">
            <a:avLst/>
          </a:prstGeom>
          <a:ln>
            <a:solidFill>
              <a:srgbClr val="FF0000"/>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939688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Download a Title</a:t>
            </a:r>
          </a:p>
        </p:txBody>
      </p:sp>
    </p:spTree>
    <p:extLst>
      <p:ext uri="{BB962C8B-B14F-4D97-AF65-F5344CB8AC3E}">
        <p14:creationId xmlns:p14="http://schemas.microsoft.com/office/powerpoint/2010/main" val="2235851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749F2A6-09C0-DBCD-73F8-630D07A8F273}"/>
              </a:ext>
            </a:extLst>
          </p:cNvPr>
          <p:cNvSpPr>
            <a:spLocks noGrp="1"/>
          </p:cNvSpPr>
          <p:nvPr>
            <p:ph type="title"/>
          </p:nvPr>
        </p:nvSpPr>
        <p:spPr>
          <a:xfrm>
            <a:off x="550864" y="368828"/>
            <a:ext cx="8281986" cy="504153"/>
          </a:xfrm>
        </p:spPr>
        <p:txBody>
          <a:bodyPr/>
          <a:lstStyle/>
          <a:p>
            <a:r>
              <a:rPr lang="en-US" dirty="0"/>
              <a:t>Download Book</a:t>
            </a:r>
          </a:p>
        </p:txBody>
      </p:sp>
      <p:sp>
        <p:nvSpPr>
          <p:cNvPr id="6" name="TextBox 5">
            <a:extLst>
              <a:ext uri="{FF2B5EF4-FFF2-40B4-BE49-F238E27FC236}">
                <a16:creationId xmlns:a16="http://schemas.microsoft.com/office/drawing/2014/main" id="{387EA6B6-2DB2-11DD-69E5-194D097A4099}"/>
              </a:ext>
            </a:extLst>
          </p:cNvPr>
          <p:cNvSpPr txBox="1"/>
          <p:nvPr/>
        </p:nvSpPr>
        <p:spPr>
          <a:xfrm>
            <a:off x="4720590" y="1429230"/>
            <a:ext cx="4418473" cy="4243621"/>
          </a:xfrm>
          <a:prstGeom prst="rect">
            <a:avLst/>
          </a:prstGeom>
          <a:solidFill>
            <a:schemeClr val="bg1"/>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Browse for a book you’d like to download.  The “Download Book” option is available from several places in </a:t>
            </a:r>
            <a:r>
              <a:rPr lang="en-US" dirty="0" err="1"/>
              <a:t>Ebook</a:t>
            </a:r>
            <a:r>
              <a:rPr lang="en-US" dirty="0"/>
              <a:t> Central. To download a full copy of an </a:t>
            </a:r>
            <a:r>
              <a:rPr lang="en-US" dirty="0" err="1"/>
              <a:t>ebook</a:t>
            </a:r>
            <a:r>
              <a:rPr lang="en-US" dirty="0"/>
              <a:t> for offline reading you’ll need to click on the download button.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some EBC books may not be available for full download depending on publisher and library settings.  </a:t>
            </a:r>
          </a:p>
          <a:p>
            <a:endParaRPr lang="en-US" dirty="0"/>
          </a:p>
          <a:p>
            <a:r>
              <a:rPr lang="en-US" b="0" i="0" dirty="0">
                <a:effectLst/>
                <a:latin typeface="Roboto" panose="02000000000000000000" pitchFamily="2" charset="0"/>
              </a:rPr>
              <a:t>If you are not already signed in to your </a:t>
            </a:r>
            <a:r>
              <a:rPr lang="en-US" b="0" i="0" dirty="0" err="1">
                <a:effectLst/>
                <a:latin typeface="Roboto" panose="02000000000000000000" pitchFamily="2" charset="0"/>
              </a:rPr>
              <a:t>Ebook</a:t>
            </a:r>
            <a:r>
              <a:rPr lang="en-US" b="0" i="0" dirty="0">
                <a:effectLst/>
                <a:latin typeface="Roboto" panose="02000000000000000000" pitchFamily="2" charset="0"/>
              </a:rPr>
              <a:t> Central account, you will be asked to sign in​, either on your library's login page or the </a:t>
            </a:r>
            <a:r>
              <a:rPr lang="en-US" b="0" i="0" dirty="0" err="1">
                <a:effectLst/>
                <a:latin typeface="Roboto" panose="02000000000000000000" pitchFamily="2" charset="0"/>
              </a:rPr>
              <a:t>Ebook</a:t>
            </a:r>
            <a:r>
              <a:rPr lang="en-US" b="0" i="0" dirty="0">
                <a:effectLst/>
                <a:latin typeface="Roboto" panose="02000000000000000000" pitchFamily="2" charset="0"/>
              </a:rPr>
              <a:t> Central login page depending on your library’s authentication method.</a:t>
            </a:r>
            <a:endParaRPr lang="en-US" dirty="0"/>
          </a:p>
          <a:p>
            <a:pPr algn="l"/>
            <a:endParaRPr lang="en-US" dirty="0" err="1"/>
          </a:p>
        </p:txBody>
      </p:sp>
      <p:grpSp>
        <p:nvGrpSpPr>
          <p:cNvPr id="25" name="Group 24">
            <a:extLst>
              <a:ext uri="{FF2B5EF4-FFF2-40B4-BE49-F238E27FC236}">
                <a16:creationId xmlns:a16="http://schemas.microsoft.com/office/drawing/2014/main" id="{12CCF114-6E55-69FD-684F-8EFAA4A89AEA}"/>
              </a:ext>
              <a:ext uri="{C183D7F6-B498-43B3-948B-1728B52AA6E4}">
                <adec:decorative xmlns:adec="http://schemas.microsoft.com/office/drawing/2017/decorative" val="1"/>
              </a:ext>
            </a:extLst>
          </p:cNvPr>
          <p:cNvGrpSpPr/>
          <p:nvPr/>
        </p:nvGrpSpPr>
        <p:grpSpPr>
          <a:xfrm>
            <a:off x="4542525" y="1215564"/>
            <a:ext cx="5281825" cy="4416628"/>
            <a:chOff x="5399775" y="1220686"/>
            <a:chExt cx="5281825" cy="4416628"/>
          </a:xfrm>
        </p:grpSpPr>
        <p:pic>
          <p:nvPicPr>
            <p:cNvPr id="26" name="Picture 25">
              <a:extLst>
                <a:ext uri="{FF2B5EF4-FFF2-40B4-BE49-F238E27FC236}">
                  <a16:creationId xmlns:a16="http://schemas.microsoft.com/office/drawing/2014/main" id="{8FE78171-7E3A-C494-8FD2-6F398AC93F31}"/>
                </a:ext>
              </a:extLst>
            </p:cNvPr>
            <p:cNvPicPr>
              <a:picLocks noChangeAspect="1"/>
            </p:cNvPicPr>
            <p:nvPr/>
          </p:nvPicPr>
          <p:blipFill>
            <a:blip r:embed="rId3"/>
            <a:stretch>
              <a:fillRect/>
            </a:stretch>
          </p:blipFill>
          <p:spPr>
            <a:xfrm>
              <a:off x="5399775" y="1220686"/>
              <a:ext cx="5281825" cy="4416628"/>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C9197A5A-B132-61AA-0122-F6E2ACB39E33}"/>
                </a:ext>
              </a:extLst>
            </p:cNvPr>
            <p:cNvSpPr/>
            <p:nvPr/>
          </p:nvSpPr>
          <p:spPr>
            <a:xfrm>
              <a:off x="8269943" y="5351929"/>
              <a:ext cx="255493" cy="236660"/>
            </a:xfrm>
            <a:prstGeom prst="rect">
              <a:avLst/>
            </a:prstGeom>
            <a:noFill/>
            <a:ln w="38100">
              <a:solidFill>
                <a:schemeClr val="accent4"/>
              </a:solidFill>
            </a:ln>
            <a:effectLst>
              <a:glow rad="63500">
                <a:schemeClr val="accent4">
                  <a:satMod val="175000"/>
                  <a:alpha val="40000"/>
                </a:schemeClr>
              </a:glow>
            </a:effectLst>
          </p:spPr>
          <p:txBody>
            <a:bodyPr wrap="square" tIns="108000" bIns="108000" rtlCol="0" anchor="ctr" anchorCtr="0">
              <a:noAutofit/>
            </a:bodyPr>
            <a:lstStyle/>
            <a:p>
              <a:pPr algn="ctr"/>
              <a:endParaRPr lang="en-US" sz="1500" err="1">
                <a:solidFill>
                  <a:schemeClr val="tx1"/>
                </a:solidFill>
              </a:endParaRPr>
            </a:p>
          </p:txBody>
        </p:sp>
      </p:grpSp>
      <p:sp>
        <p:nvSpPr>
          <p:cNvPr id="28" name="Callout: Line 27">
            <a:extLst>
              <a:ext uri="{FF2B5EF4-FFF2-40B4-BE49-F238E27FC236}">
                <a16:creationId xmlns:a16="http://schemas.microsoft.com/office/drawing/2014/main" id="{1FFC01FF-25A7-1EC6-245F-5F8B854D5C32}"/>
              </a:ext>
            </a:extLst>
          </p:cNvPr>
          <p:cNvSpPr/>
          <p:nvPr/>
        </p:nvSpPr>
        <p:spPr>
          <a:xfrm>
            <a:off x="7155888" y="5931436"/>
            <a:ext cx="915709" cy="363070"/>
          </a:xfrm>
          <a:prstGeom prst="borderCallout1">
            <a:avLst>
              <a:gd name="adj1" fmla="val 232"/>
              <a:gd name="adj2" fmla="val 47469"/>
              <a:gd name="adj3" fmla="val -91204"/>
              <a:gd name="adj4" fmla="val 42434"/>
            </a:avLst>
          </a:prstGeom>
          <a:ln/>
        </p:spPr>
        <p:style>
          <a:lnRef idx="2">
            <a:schemeClr val="accent4"/>
          </a:lnRef>
          <a:fillRef idx="1">
            <a:schemeClr val="lt1"/>
          </a:fillRef>
          <a:effectRef idx="0">
            <a:schemeClr val="accent4"/>
          </a:effectRef>
          <a:fontRef idx="minor">
            <a:schemeClr val="dk1"/>
          </a:fontRef>
        </p:style>
        <p:txBody>
          <a:bodyPr wrap="square" tIns="108000" bIns="108000" rtlCol="0" anchor="ctr" anchorCtr="0">
            <a:noAutofit/>
          </a:bodyPr>
          <a:lstStyle/>
          <a:p>
            <a:pPr algn="ctr"/>
            <a:r>
              <a:rPr lang="en-US" sz="1000">
                <a:solidFill>
                  <a:schemeClr val="tx1"/>
                </a:solidFill>
              </a:rPr>
              <a:t>Download Book</a:t>
            </a:r>
          </a:p>
        </p:txBody>
      </p:sp>
      <p:grpSp>
        <p:nvGrpSpPr>
          <p:cNvPr id="32" name="Group 31" descr="Screenshot showing where the &quot;download book&quot; option is located">
            <a:extLst>
              <a:ext uri="{FF2B5EF4-FFF2-40B4-BE49-F238E27FC236}">
                <a16:creationId xmlns:a16="http://schemas.microsoft.com/office/drawing/2014/main" id="{72347FE1-37EF-38BE-4919-ABC9B2EA0DC5}"/>
              </a:ext>
            </a:extLst>
          </p:cNvPr>
          <p:cNvGrpSpPr/>
          <p:nvPr/>
        </p:nvGrpSpPr>
        <p:grpSpPr>
          <a:xfrm>
            <a:off x="3664986" y="195301"/>
            <a:ext cx="7541601" cy="6153052"/>
            <a:chOff x="4522236" y="200423"/>
            <a:chExt cx="7541601" cy="6153052"/>
          </a:xfrm>
        </p:grpSpPr>
        <p:pic>
          <p:nvPicPr>
            <p:cNvPr id="33" name="Picture 32">
              <a:extLst>
                <a:ext uri="{FF2B5EF4-FFF2-40B4-BE49-F238E27FC236}">
                  <a16:creationId xmlns:a16="http://schemas.microsoft.com/office/drawing/2014/main" id="{46941760-765C-E67F-B821-67DF24FFE088}"/>
                </a:ext>
              </a:extLst>
            </p:cNvPr>
            <p:cNvPicPr>
              <a:picLocks noChangeAspect="1"/>
            </p:cNvPicPr>
            <p:nvPr/>
          </p:nvPicPr>
          <p:blipFill>
            <a:blip r:embed="rId4"/>
            <a:stretch>
              <a:fillRect/>
            </a:stretch>
          </p:blipFill>
          <p:spPr>
            <a:xfrm>
              <a:off x="4522236" y="200423"/>
              <a:ext cx="4091839" cy="3086473"/>
            </a:xfrm>
            <a:prstGeom prst="rect">
              <a:avLst/>
            </a:prstGeom>
          </p:spPr>
        </p:pic>
        <p:pic>
          <p:nvPicPr>
            <p:cNvPr id="34" name="Picture 33">
              <a:extLst>
                <a:ext uri="{FF2B5EF4-FFF2-40B4-BE49-F238E27FC236}">
                  <a16:creationId xmlns:a16="http://schemas.microsoft.com/office/drawing/2014/main" id="{A0C0E4C2-A9A6-86D7-CE1C-423C0EC7FB2E}"/>
                </a:ext>
              </a:extLst>
            </p:cNvPr>
            <p:cNvPicPr>
              <a:picLocks noChangeAspect="1"/>
            </p:cNvPicPr>
            <p:nvPr/>
          </p:nvPicPr>
          <p:blipFill>
            <a:blip r:embed="rId5"/>
            <a:stretch>
              <a:fillRect/>
            </a:stretch>
          </p:blipFill>
          <p:spPr>
            <a:xfrm>
              <a:off x="7231838" y="1190271"/>
              <a:ext cx="4831999" cy="2758197"/>
            </a:xfrm>
            <a:prstGeom prst="rect">
              <a:avLst/>
            </a:prstGeom>
          </p:spPr>
        </p:pic>
        <p:pic>
          <p:nvPicPr>
            <p:cNvPr id="35" name="Picture 34">
              <a:extLst>
                <a:ext uri="{FF2B5EF4-FFF2-40B4-BE49-F238E27FC236}">
                  <a16:creationId xmlns:a16="http://schemas.microsoft.com/office/drawing/2014/main" id="{C903996D-019D-3647-0FEF-6C590A5D9A74}"/>
                </a:ext>
              </a:extLst>
            </p:cNvPr>
            <p:cNvPicPr>
              <a:picLocks noChangeAspect="1"/>
            </p:cNvPicPr>
            <p:nvPr/>
          </p:nvPicPr>
          <p:blipFill>
            <a:blip r:embed="rId6"/>
            <a:stretch>
              <a:fillRect/>
            </a:stretch>
          </p:blipFill>
          <p:spPr>
            <a:xfrm>
              <a:off x="5375630" y="3629479"/>
              <a:ext cx="4978037" cy="2723996"/>
            </a:xfrm>
            <a:prstGeom prst="rect">
              <a:avLst/>
            </a:prstGeom>
          </p:spPr>
        </p:pic>
      </p:grpSp>
      <p:sp>
        <p:nvSpPr>
          <p:cNvPr id="2" name="Rectangle 1">
            <a:extLst>
              <a:ext uri="{FF2B5EF4-FFF2-40B4-BE49-F238E27FC236}">
                <a16:creationId xmlns:a16="http://schemas.microsoft.com/office/drawing/2014/main" id="{6999E6EC-489A-207D-8A5D-BAC59B1FF6B4}"/>
              </a:ext>
              <a:ext uri="{C183D7F6-B498-43B3-948B-1728B52AA6E4}">
                <adec:decorative xmlns:adec="http://schemas.microsoft.com/office/drawing/2017/decorative" val="1"/>
              </a:ext>
            </a:extLst>
          </p:cNvPr>
          <p:cNvSpPr/>
          <p:nvPr/>
        </p:nvSpPr>
        <p:spPr>
          <a:xfrm>
            <a:off x="8764868" y="4931443"/>
            <a:ext cx="179294" cy="215153"/>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09755BBD-AEE6-CCC7-6EBF-C3B29659A2B2}"/>
              </a:ext>
              <a:ext uri="{C183D7F6-B498-43B3-948B-1728B52AA6E4}">
                <adec:decorative xmlns:adec="http://schemas.microsoft.com/office/drawing/2017/decorative" val="1"/>
              </a:ext>
            </a:extLst>
          </p:cNvPr>
          <p:cNvSpPr/>
          <p:nvPr/>
        </p:nvSpPr>
        <p:spPr>
          <a:xfrm>
            <a:off x="3744959" y="2379490"/>
            <a:ext cx="1247391" cy="305694"/>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B4D347DF-F5EF-25A7-C178-DA90150A1459}"/>
              </a:ext>
              <a:ext uri="{C183D7F6-B498-43B3-948B-1728B52AA6E4}">
                <adec:decorative xmlns:adec="http://schemas.microsoft.com/office/drawing/2017/decorative" val="1"/>
              </a:ext>
            </a:extLst>
          </p:cNvPr>
          <p:cNvSpPr/>
          <p:nvPr/>
        </p:nvSpPr>
        <p:spPr>
          <a:xfrm>
            <a:off x="5065750" y="1429230"/>
            <a:ext cx="1230835" cy="173319"/>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40D63CCC-76C9-0881-B712-423ED405D6EC}"/>
              </a:ext>
              <a:ext uri="{C183D7F6-B498-43B3-948B-1728B52AA6E4}">
                <adec:decorative xmlns:adec="http://schemas.microsoft.com/office/drawing/2017/decorative" val="1"/>
              </a:ext>
            </a:extLst>
          </p:cNvPr>
          <p:cNvSpPr/>
          <p:nvPr/>
        </p:nvSpPr>
        <p:spPr>
          <a:xfrm>
            <a:off x="9721102" y="2685184"/>
            <a:ext cx="531907" cy="220235"/>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26638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749F2A6-09C0-DBCD-73F8-630D07A8F273}"/>
              </a:ext>
            </a:extLst>
          </p:cNvPr>
          <p:cNvSpPr>
            <a:spLocks noGrp="1"/>
          </p:cNvSpPr>
          <p:nvPr>
            <p:ph type="title"/>
          </p:nvPr>
        </p:nvSpPr>
        <p:spPr>
          <a:xfrm>
            <a:off x="550864" y="368828"/>
            <a:ext cx="8281986" cy="359834"/>
          </a:xfrm>
        </p:spPr>
        <p:txBody>
          <a:bodyPr/>
          <a:lstStyle/>
          <a:p>
            <a:r>
              <a:rPr lang="en-US" dirty="0"/>
              <a:t>Download Book </a:t>
            </a:r>
            <a:r>
              <a:rPr lang="en-US" dirty="0">
                <a:solidFill>
                  <a:schemeClr val="bg1"/>
                </a:solidFill>
              </a:rPr>
              <a:t>1</a:t>
            </a:r>
          </a:p>
        </p:txBody>
      </p:sp>
      <p:sp>
        <p:nvSpPr>
          <p:cNvPr id="17" name="Text Placeholder 16">
            <a:extLst>
              <a:ext uri="{FF2B5EF4-FFF2-40B4-BE49-F238E27FC236}">
                <a16:creationId xmlns:a16="http://schemas.microsoft.com/office/drawing/2014/main" id="{5003918B-A127-4FB5-F461-E71E21020B84}"/>
              </a:ext>
            </a:extLst>
          </p:cNvPr>
          <p:cNvSpPr>
            <a:spLocks noGrp="1"/>
          </p:cNvSpPr>
          <p:nvPr>
            <p:ph type="body" sz="quarter" idx="14"/>
          </p:nvPr>
        </p:nvSpPr>
        <p:spPr>
          <a:xfrm>
            <a:off x="3762374" y="1808163"/>
            <a:ext cx="5070475" cy="4321175"/>
          </a:xfrm>
        </p:spPr>
        <p:txBody>
          <a:bodyPr/>
          <a:lstStyle/>
          <a:p>
            <a:pPr lvl="0"/>
            <a:r>
              <a:rPr lang="en-US" sz="1600" dirty="0"/>
              <a:t>You’ll also see the download book option within the online reader.  Note: the download button may be in a different location (top of screen vs bottom of screen) depending on which format (EPUB vs PDF) you are viewing. </a:t>
            </a:r>
          </a:p>
          <a:p>
            <a:pPr lvl="0"/>
            <a:endParaRPr lang="en-US" sz="1600" dirty="0"/>
          </a:p>
          <a:p>
            <a:pPr lvl="0"/>
            <a:r>
              <a:rPr lang="en-US" sz="1600" b="0" i="0" dirty="0">
                <a:effectLst/>
                <a:latin typeface="Roboto" panose="02000000000000000000" pitchFamily="2" charset="0"/>
              </a:rPr>
              <a:t>Some libraries require you to open the book in the online reader before downloading. </a:t>
            </a:r>
            <a:endParaRPr lang="en-US" sz="1600" dirty="0"/>
          </a:p>
          <a:p>
            <a:endParaRPr lang="en-US" sz="1600" dirty="0"/>
          </a:p>
          <a:p>
            <a:r>
              <a:rPr lang="en-US" sz="1600" b="0" i="0" dirty="0">
                <a:effectLst/>
                <a:latin typeface="Roboto" panose="02000000000000000000" pitchFamily="2" charset="0"/>
              </a:rPr>
              <a:t>Again, If you are not already signed in to your </a:t>
            </a:r>
            <a:r>
              <a:rPr lang="en-US" sz="1600" b="0" i="0" dirty="0" err="1">
                <a:effectLst/>
                <a:latin typeface="Roboto" panose="02000000000000000000" pitchFamily="2" charset="0"/>
              </a:rPr>
              <a:t>Ebook</a:t>
            </a:r>
            <a:r>
              <a:rPr lang="en-US" sz="1600" b="0" i="0" dirty="0">
                <a:effectLst/>
                <a:latin typeface="Roboto" panose="02000000000000000000" pitchFamily="2" charset="0"/>
              </a:rPr>
              <a:t> Central account, you will be asked to sign in​, either on your library's login page or the </a:t>
            </a:r>
            <a:r>
              <a:rPr lang="en-US" sz="1600" b="0" i="0" dirty="0" err="1">
                <a:effectLst/>
                <a:latin typeface="Roboto" panose="02000000000000000000" pitchFamily="2" charset="0"/>
              </a:rPr>
              <a:t>Ebook</a:t>
            </a:r>
            <a:r>
              <a:rPr lang="en-US" sz="1600" b="0" i="0" dirty="0">
                <a:effectLst/>
                <a:latin typeface="Roboto" panose="02000000000000000000" pitchFamily="2" charset="0"/>
              </a:rPr>
              <a:t> Central login page depending on your library’s authentication method</a:t>
            </a:r>
            <a:endParaRPr lang="en-US" sz="1600" dirty="0"/>
          </a:p>
          <a:p>
            <a:endParaRPr lang="en-US" dirty="0"/>
          </a:p>
        </p:txBody>
      </p:sp>
      <p:pic>
        <p:nvPicPr>
          <p:cNvPr id="4" name="Picture 3" descr="Screenshot showing the download book icon within the online reader">
            <a:extLst>
              <a:ext uri="{FF2B5EF4-FFF2-40B4-BE49-F238E27FC236}">
                <a16:creationId xmlns:a16="http://schemas.microsoft.com/office/drawing/2014/main" id="{4CD8CE34-02DF-4426-B927-E5E38443659E}"/>
              </a:ext>
            </a:extLst>
          </p:cNvPr>
          <p:cNvPicPr>
            <a:picLocks noChangeAspect="1"/>
          </p:cNvPicPr>
          <p:nvPr/>
        </p:nvPicPr>
        <p:blipFill>
          <a:blip r:embed="rId3"/>
          <a:stretch>
            <a:fillRect/>
          </a:stretch>
        </p:blipFill>
        <p:spPr>
          <a:xfrm>
            <a:off x="2815418" y="861953"/>
            <a:ext cx="6561164" cy="5486400"/>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FCB67869-5F79-A909-6128-275A973D75BD}"/>
              </a:ext>
              <a:ext uri="{C183D7F6-B498-43B3-948B-1728B52AA6E4}">
                <adec:decorative xmlns:adec="http://schemas.microsoft.com/office/drawing/2017/decorative" val="1"/>
              </a:ext>
            </a:extLst>
          </p:cNvPr>
          <p:cNvSpPr/>
          <p:nvPr/>
        </p:nvSpPr>
        <p:spPr>
          <a:xfrm>
            <a:off x="6362700" y="5948318"/>
            <a:ext cx="361950" cy="400035"/>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886522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B862-FF43-66E7-5F1F-664AAD9E7F05}"/>
              </a:ext>
            </a:extLst>
          </p:cNvPr>
          <p:cNvSpPr>
            <a:spLocks noGrp="1"/>
          </p:cNvSpPr>
          <p:nvPr>
            <p:ph type="title"/>
          </p:nvPr>
        </p:nvSpPr>
        <p:spPr/>
        <p:txBody>
          <a:bodyPr/>
          <a:lstStyle/>
          <a:p>
            <a:r>
              <a:rPr lang="en-US" dirty="0"/>
              <a:t>Choose Loan Length</a:t>
            </a:r>
          </a:p>
        </p:txBody>
      </p:sp>
      <p:sp>
        <p:nvSpPr>
          <p:cNvPr id="6" name="Text Placeholder 5">
            <a:extLst>
              <a:ext uri="{FF2B5EF4-FFF2-40B4-BE49-F238E27FC236}">
                <a16:creationId xmlns:a16="http://schemas.microsoft.com/office/drawing/2014/main" id="{11C595F1-697D-7823-2153-A66B9758D1A1}"/>
              </a:ext>
            </a:extLst>
          </p:cNvPr>
          <p:cNvSpPr>
            <a:spLocks noGrp="1"/>
          </p:cNvSpPr>
          <p:nvPr>
            <p:ph type="body" sz="quarter" idx="14"/>
          </p:nvPr>
        </p:nvSpPr>
        <p:spPr>
          <a:xfrm>
            <a:off x="3371850" y="1808163"/>
            <a:ext cx="5461000" cy="4321175"/>
          </a:xfrm>
        </p:spPr>
        <p:txBody>
          <a:bodyPr/>
          <a:lstStyle/>
          <a:p>
            <a:r>
              <a:rPr lang="en-US" dirty="0"/>
              <a:t>Once you’ve clicked on ‘</a:t>
            </a:r>
            <a:r>
              <a:rPr lang="en-US" b="1" dirty="0"/>
              <a:t>Download Book</a:t>
            </a:r>
            <a:r>
              <a:rPr lang="en-US" dirty="0"/>
              <a:t>’ you’ll need to choose a loan length (7 days, 14 days, 21 days, etc.) from the dropdown menu and click on Confirm.</a:t>
            </a:r>
          </a:p>
          <a:p>
            <a:endParaRPr lang="en-US" dirty="0"/>
          </a:p>
        </p:txBody>
      </p:sp>
      <p:pic>
        <p:nvPicPr>
          <p:cNvPr id="4" name="Picture 3" descr="Screenshot showing where you select the loan length and click submit">
            <a:extLst>
              <a:ext uri="{FF2B5EF4-FFF2-40B4-BE49-F238E27FC236}">
                <a16:creationId xmlns:a16="http://schemas.microsoft.com/office/drawing/2014/main" id="{787BF3AA-D674-8AFC-5792-BD426056E39F}"/>
              </a:ext>
            </a:extLst>
          </p:cNvPr>
          <p:cNvPicPr>
            <a:picLocks noChangeAspect="1"/>
          </p:cNvPicPr>
          <p:nvPr/>
        </p:nvPicPr>
        <p:blipFill>
          <a:blip r:embed="rId3">
            <a:extLst>
              <a:ext uri="{28A0092B-C50C-407E-A947-70E740481C1C}">
                <a14:useLocalDpi xmlns:a14="http://schemas.microsoft.com/office/drawing/2010/main" val="0"/>
              </a:ext>
            </a:extLst>
          </a:blip>
          <a:srcRect b="35460"/>
          <a:stretch/>
        </p:blipFill>
        <p:spPr>
          <a:xfrm>
            <a:off x="2789447" y="948837"/>
            <a:ext cx="6613106" cy="5669280"/>
          </a:xfrm>
          <a:prstGeom prst="rect">
            <a:avLst/>
          </a:prstGeom>
        </p:spPr>
      </p:pic>
      <p:sp>
        <p:nvSpPr>
          <p:cNvPr id="12" name="Rectangle 11">
            <a:extLst>
              <a:ext uri="{FF2B5EF4-FFF2-40B4-BE49-F238E27FC236}">
                <a16:creationId xmlns:a16="http://schemas.microsoft.com/office/drawing/2014/main" id="{13CA134E-D890-B6CB-4FCB-6A28C45A22ED}"/>
              </a:ext>
              <a:ext uri="{C183D7F6-B498-43B3-948B-1728B52AA6E4}">
                <adec:decorative xmlns:adec="http://schemas.microsoft.com/office/drawing/2017/decorative" val="1"/>
              </a:ext>
            </a:extLst>
          </p:cNvPr>
          <p:cNvSpPr/>
          <p:nvPr/>
        </p:nvSpPr>
        <p:spPr>
          <a:xfrm>
            <a:off x="5108519" y="2838854"/>
            <a:ext cx="987482" cy="341668"/>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3" name="Arrow: Left 12">
            <a:extLst>
              <a:ext uri="{FF2B5EF4-FFF2-40B4-BE49-F238E27FC236}">
                <a16:creationId xmlns:a16="http://schemas.microsoft.com/office/drawing/2014/main" id="{0FB8A3B4-ABFF-6539-0D92-3EA723555BAF}"/>
              </a:ext>
              <a:ext uri="{C183D7F6-B498-43B3-948B-1728B52AA6E4}">
                <adec:decorative xmlns:adec="http://schemas.microsoft.com/office/drawing/2017/decorative" val="1"/>
              </a:ext>
            </a:extLst>
          </p:cNvPr>
          <p:cNvSpPr/>
          <p:nvPr/>
        </p:nvSpPr>
        <p:spPr>
          <a:xfrm>
            <a:off x="9124257" y="3968750"/>
            <a:ext cx="950287" cy="326986"/>
          </a:xfrm>
          <a:prstGeom prst="leftArrow">
            <a:avLst/>
          </a:prstGeom>
          <a:solidFill>
            <a:srgbClr val="FF0000"/>
          </a:solidFill>
          <a:ln>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8249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C812-F09B-9A55-42AC-47AF4A3B29DA}"/>
              </a:ext>
            </a:extLst>
          </p:cNvPr>
          <p:cNvSpPr>
            <a:spLocks noGrp="1"/>
          </p:cNvSpPr>
          <p:nvPr>
            <p:ph type="title"/>
          </p:nvPr>
        </p:nvSpPr>
        <p:spPr/>
        <p:txBody>
          <a:bodyPr/>
          <a:lstStyle/>
          <a:p>
            <a:r>
              <a:rPr lang="en-US" dirty="0"/>
              <a:t>Confirmation Book will Appear in App</a:t>
            </a:r>
          </a:p>
        </p:txBody>
      </p:sp>
      <p:sp>
        <p:nvSpPr>
          <p:cNvPr id="6" name="Text Placeholder 5">
            <a:extLst>
              <a:ext uri="{FF2B5EF4-FFF2-40B4-BE49-F238E27FC236}">
                <a16:creationId xmlns:a16="http://schemas.microsoft.com/office/drawing/2014/main" id="{AA16B48B-9FE7-8E31-124A-CA0064E68B78}"/>
              </a:ext>
            </a:extLst>
          </p:cNvPr>
          <p:cNvSpPr>
            <a:spLocks noGrp="1"/>
          </p:cNvSpPr>
          <p:nvPr>
            <p:ph type="body" sz="quarter" idx="14"/>
          </p:nvPr>
        </p:nvSpPr>
        <p:spPr>
          <a:xfrm>
            <a:off x="2183130" y="1808163"/>
            <a:ext cx="6649720" cy="4321175"/>
          </a:xfrm>
        </p:spPr>
        <p:txBody>
          <a:bodyPr/>
          <a:lstStyle/>
          <a:p>
            <a:r>
              <a:rPr lang="en-US" dirty="0"/>
              <a:t>Your title has now been added to your bookshelf in the </a:t>
            </a:r>
            <a:r>
              <a:rPr lang="en-US" dirty="0" err="1"/>
              <a:t>Ebook</a:t>
            </a:r>
            <a:r>
              <a:rPr lang="en-US" dirty="0"/>
              <a:t> Central App!</a:t>
            </a:r>
          </a:p>
          <a:p>
            <a:endParaRPr lang="en-US" dirty="0"/>
          </a:p>
        </p:txBody>
      </p:sp>
      <p:pic>
        <p:nvPicPr>
          <p:cNvPr id="4" name="Picture 3" descr="Screenshot showing the confirmation screen once you've added the book to your bookshelf">
            <a:extLst>
              <a:ext uri="{FF2B5EF4-FFF2-40B4-BE49-F238E27FC236}">
                <a16:creationId xmlns:a16="http://schemas.microsoft.com/office/drawing/2014/main" id="{1670A3D8-7FE1-D820-035D-037AF6109CBA}"/>
              </a:ext>
            </a:extLst>
          </p:cNvPr>
          <p:cNvPicPr>
            <a:picLocks noChangeAspect="1"/>
          </p:cNvPicPr>
          <p:nvPr/>
        </p:nvPicPr>
        <p:blipFill>
          <a:blip r:embed="rId3">
            <a:extLst>
              <a:ext uri="{28A0092B-C50C-407E-A947-70E740481C1C}">
                <a14:useLocalDpi xmlns:a14="http://schemas.microsoft.com/office/drawing/2010/main" val="0"/>
              </a:ext>
            </a:extLst>
          </a:blip>
          <a:srcRect t="5378" b="59479"/>
          <a:stretch/>
        </p:blipFill>
        <p:spPr>
          <a:xfrm>
            <a:off x="1809900" y="1761504"/>
            <a:ext cx="8572200" cy="4001494"/>
          </a:xfrm>
          <a:prstGeom prst="rect">
            <a:avLst/>
          </a:prstGeom>
        </p:spPr>
      </p:pic>
      <p:pic>
        <p:nvPicPr>
          <p:cNvPr id="5" name="Picture 4">
            <a:extLst>
              <a:ext uri="{FF2B5EF4-FFF2-40B4-BE49-F238E27FC236}">
                <a16:creationId xmlns:a16="http://schemas.microsoft.com/office/drawing/2014/main" id="{37BAC950-15C1-0A34-57B7-98A50DFD3D8B}"/>
              </a:ext>
            </a:extLst>
          </p:cNvPr>
          <p:cNvPicPr>
            <a:picLocks noChangeAspect="1"/>
          </p:cNvPicPr>
          <p:nvPr/>
        </p:nvPicPr>
        <p:blipFill>
          <a:blip r:embed="rId4"/>
          <a:stretch>
            <a:fillRect/>
          </a:stretch>
        </p:blipFill>
        <p:spPr>
          <a:xfrm>
            <a:off x="6016550" y="4062412"/>
            <a:ext cx="3590925" cy="409575"/>
          </a:xfrm>
          <a:prstGeom prst="rect">
            <a:avLst/>
          </a:prstGeom>
        </p:spPr>
      </p:pic>
    </p:spTree>
    <p:extLst>
      <p:ext uri="{BB962C8B-B14F-4D97-AF65-F5344CB8AC3E}">
        <p14:creationId xmlns:p14="http://schemas.microsoft.com/office/powerpoint/2010/main" val="135297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Reading in the </a:t>
            </a:r>
            <a:r>
              <a:rPr kumimoji="0" lang="en-US" sz="3600" b="0" i="0" u="none" strike="noStrike" kern="1200" cap="none" spc="0" normalizeH="0" baseline="0" noProof="0" dirty="0" err="1">
                <a:ln>
                  <a:noFill/>
                </a:ln>
                <a:solidFill>
                  <a:schemeClr val="accent1"/>
                </a:solidFill>
                <a:effectLst/>
                <a:uLnTx/>
                <a:uFillTx/>
                <a:latin typeface="+mj-lt"/>
                <a:ea typeface="+mn-ea"/>
                <a:cs typeface="+mn-cs"/>
              </a:rPr>
              <a:t>Ebook</a:t>
            </a:r>
            <a:r>
              <a:rPr kumimoji="0" lang="en-US" sz="3600" b="0" i="0" u="none" strike="noStrike" kern="1200" cap="none" spc="0" normalizeH="0" baseline="0" noProof="0" dirty="0">
                <a:ln>
                  <a:noFill/>
                </a:ln>
                <a:solidFill>
                  <a:schemeClr val="accent1"/>
                </a:solidFill>
                <a:effectLst/>
                <a:uLnTx/>
                <a:uFillTx/>
                <a:latin typeface="+mj-lt"/>
                <a:ea typeface="+mn-ea"/>
                <a:cs typeface="+mn-cs"/>
              </a:rPr>
              <a:t> Central Reader App</a:t>
            </a:r>
          </a:p>
        </p:txBody>
      </p:sp>
      <p:sp>
        <p:nvSpPr>
          <p:cNvPr id="8" name="Text Placeholder 7">
            <a:extLst>
              <a:ext uri="{FF2B5EF4-FFF2-40B4-BE49-F238E27FC236}">
                <a16:creationId xmlns:a16="http://schemas.microsoft.com/office/drawing/2014/main" id="{4FE99821-FE16-141B-4BF9-9C749E2AC0BE}"/>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197201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D848-24AC-2D56-B545-5A0182BD88FB}"/>
              </a:ext>
            </a:extLst>
          </p:cNvPr>
          <p:cNvSpPr>
            <a:spLocks noGrp="1"/>
          </p:cNvSpPr>
          <p:nvPr>
            <p:ph type="title"/>
          </p:nvPr>
        </p:nvSpPr>
        <p:spPr/>
        <p:txBody>
          <a:bodyPr/>
          <a:lstStyle/>
          <a:p>
            <a:r>
              <a:rPr lang="en-US" dirty="0"/>
              <a:t>My Bookshelf – Thumbnail View</a:t>
            </a:r>
          </a:p>
        </p:txBody>
      </p:sp>
      <p:sp>
        <p:nvSpPr>
          <p:cNvPr id="6" name="Text Placeholder 5">
            <a:extLst>
              <a:ext uri="{FF2B5EF4-FFF2-40B4-BE49-F238E27FC236}">
                <a16:creationId xmlns:a16="http://schemas.microsoft.com/office/drawing/2014/main" id="{B93D72B3-16E9-E937-EB7B-6D98712A5ABF}"/>
              </a:ext>
            </a:extLst>
          </p:cNvPr>
          <p:cNvSpPr>
            <a:spLocks noGrp="1"/>
          </p:cNvSpPr>
          <p:nvPr>
            <p:ph type="body" sz="quarter" idx="14"/>
          </p:nvPr>
        </p:nvSpPr>
        <p:spPr>
          <a:xfrm>
            <a:off x="4000500" y="1808163"/>
            <a:ext cx="4832350" cy="4321175"/>
          </a:xfrm>
        </p:spPr>
        <p:txBody>
          <a:bodyPr/>
          <a:lstStyle/>
          <a:p>
            <a:r>
              <a:rPr lang="en-US" sz="1800" dirty="0"/>
              <a:t>You now have access to your </a:t>
            </a:r>
            <a:r>
              <a:rPr lang="en-US" sz="1800" dirty="0" err="1"/>
              <a:t>Ebook</a:t>
            </a:r>
            <a:r>
              <a:rPr lang="en-US" sz="1800" dirty="0"/>
              <a:t> Central Bookshelf via your newly installed </a:t>
            </a:r>
            <a:r>
              <a:rPr lang="en-US" sz="1800" dirty="0" err="1"/>
              <a:t>Ebook</a:t>
            </a:r>
            <a:r>
              <a:rPr lang="en-US" sz="1800" dirty="0"/>
              <a:t> Central App. From here you will see any titles that you have added to your app.  You can view your “My bookshelf” in either the thumbnail view (current example) or list view which we will see in a moment.  You can toggle between these views by selecting the icons on the top right. </a:t>
            </a:r>
          </a:p>
          <a:p>
            <a:r>
              <a:rPr lang="en-US" sz="1800" dirty="0"/>
              <a:t>In our current examples, both titles are grayed out since they have yet to be fully downloaded in the app.  </a:t>
            </a:r>
          </a:p>
          <a:p>
            <a:r>
              <a:rPr lang="en-US" sz="1800" dirty="0"/>
              <a:t>Click on Download</a:t>
            </a:r>
          </a:p>
          <a:p>
            <a:endParaRPr lang="en-US" dirty="0"/>
          </a:p>
        </p:txBody>
      </p:sp>
      <p:pic>
        <p:nvPicPr>
          <p:cNvPr id="19" name="Picture 18" descr="Screenshot showing the &quot;my bookshelf&quot; in the app">
            <a:extLst>
              <a:ext uri="{FF2B5EF4-FFF2-40B4-BE49-F238E27FC236}">
                <a16:creationId xmlns:a16="http://schemas.microsoft.com/office/drawing/2014/main" id="{FFA5C1FD-B22B-C7C1-3717-44DCC49CF961}"/>
              </a:ext>
            </a:extLst>
          </p:cNvPr>
          <p:cNvPicPr>
            <a:picLocks noChangeAspect="1"/>
          </p:cNvPicPr>
          <p:nvPr/>
        </p:nvPicPr>
        <p:blipFill>
          <a:blip r:embed="rId3"/>
          <a:srcRect t="4283"/>
          <a:stretch/>
        </p:blipFill>
        <p:spPr>
          <a:xfrm>
            <a:off x="2457556" y="829226"/>
            <a:ext cx="8213486" cy="5943600"/>
          </a:xfrm>
          <a:prstGeom prst="rect">
            <a:avLst/>
          </a:prstGeom>
          <a:ln>
            <a:solidFill>
              <a:schemeClr val="tx1"/>
            </a:solidFill>
          </a:ln>
        </p:spPr>
      </p:pic>
      <p:sp>
        <p:nvSpPr>
          <p:cNvPr id="20" name="Arrow: Left 19">
            <a:extLst>
              <a:ext uri="{FF2B5EF4-FFF2-40B4-BE49-F238E27FC236}">
                <a16:creationId xmlns:a16="http://schemas.microsoft.com/office/drawing/2014/main" id="{0CA81FE5-8059-542A-8328-1F49B582C4B7}"/>
              </a:ext>
              <a:ext uri="{C183D7F6-B498-43B3-948B-1728B52AA6E4}">
                <adec:decorative xmlns:adec="http://schemas.microsoft.com/office/drawing/2017/decorative" val="1"/>
              </a:ext>
            </a:extLst>
          </p:cNvPr>
          <p:cNvSpPr/>
          <p:nvPr/>
        </p:nvSpPr>
        <p:spPr>
          <a:xfrm rot="10800000">
            <a:off x="3703760" y="2688253"/>
            <a:ext cx="903064" cy="33556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
        <p:nvSpPr>
          <p:cNvPr id="21" name="Rectangle 20" descr="Red box highlighting the option to view &quot;my bookshelf&quot; in list view or thumbnail view">
            <a:extLst>
              <a:ext uri="{FF2B5EF4-FFF2-40B4-BE49-F238E27FC236}">
                <a16:creationId xmlns:a16="http://schemas.microsoft.com/office/drawing/2014/main" id="{76852CE3-186C-ADFF-5D8F-59A5018B9D7C}"/>
              </a:ext>
            </a:extLst>
          </p:cNvPr>
          <p:cNvSpPr/>
          <p:nvPr/>
        </p:nvSpPr>
        <p:spPr>
          <a:xfrm>
            <a:off x="10080602" y="1140069"/>
            <a:ext cx="590440" cy="285750"/>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pic>
        <p:nvPicPr>
          <p:cNvPr id="7" name="Picture 6">
            <a:extLst>
              <a:ext uri="{FF2B5EF4-FFF2-40B4-BE49-F238E27FC236}">
                <a16:creationId xmlns:a16="http://schemas.microsoft.com/office/drawing/2014/main" id="{ED019E06-15ED-CDBA-2B39-3ADED1BE6B09}"/>
              </a:ext>
            </a:extLst>
          </p:cNvPr>
          <p:cNvPicPr>
            <a:picLocks noChangeAspect="1"/>
          </p:cNvPicPr>
          <p:nvPr/>
        </p:nvPicPr>
        <p:blipFill>
          <a:blip r:embed="rId4"/>
          <a:stretch>
            <a:fillRect/>
          </a:stretch>
        </p:blipFill>
        <p:spPr>
          <a:xfrm>
            <a:off x="9129590" y="829226"/>
            <a:ext cx="889378" cy="2560320"/>
          </a:xfrm>
          <a:prstGeom prst="rect">
            <a:avLst/>
          </a:prstGeom>
        </p:spPr>
      </p:pic>
      <p:sp>
        <p:nvSpPr>
          <p:cNvPr id="8" name="Arrow: Left 7">
            <a:extLst>
              <a:ext uri="{FF2B5EF4-FFF2-40B4-BE49-F238E27FC236}">
                <a16:creationId xmlns:a16="http://schemas.microsoft.com/office/drawing/2014/main" id="{39770679-E680-E42C-4EA5-904739777F36}"/>
              </a:ext>
              <a:ext uri="{C183D7F6-B498-43B3-948B-1728B52AA6E4}">
                <adec:decorative xmlns:adec="http://schemas.microsoft.com/office/drawing/2017/decorative" val="1"/>
              </a:ext>
            </a:extLst>
          </p:cNvPr>
          <p:cNvSpPr/>
          <p:nvPr/>
        </p:nvSpPr>
        <p:spPr>
          <a:xfrm rot="16200000">
            <a:off x="9535026" y="346765"/>
            <a:ext cx="546022" cy="30965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77694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6D33-21C8-4188-7437-5453CBFCBBDC}"/>
              </a:ext>
            </a:extLst>
          </p:cNvPr>
          <p:cNvSpPr>
            <a:spLocks noGrp="1"/>
          </p:cNvSpPr>
          <p:nvPr>
            <p:ph type="title"/>
          </p:nvPr>
        </p:nvSpPr>
        <p:spPr>
          <a:xfrm>
            <a:off x="550864" y="368828"/>
            <a:ext cx="8281986" cy="359834"/>
          </a:xfrm>
        </p:spPr>
        <p:txBody>
          <a:bodyPr/>
          <a:lstStyle/>
          <a:p>
            <a:r>
              <a:rPr lang="en-US" dirty="0"/>
              <a:t>My Bookshelf – Thumbnail View </a:t>
            </a:r>
            <a:r>
              <a:rPr lang="en-US" dirty="0">
                <a:solidFill>
                  <a:schemeClr val="bg1"/>
                </a:solidFill>
              </a:rPr>
              <a:t>1</a:t>
            </a:r>
            <a:endParaRPr lang="en-US" dirty="0"/>
          </a:p>
        </p:txBody>
      </p:sp>
      <p:sp>
        <p:nvSpPr>
          <p:cNvPr id="6" name="Text Placeholder 5">
            <a:extLst>
              <a:ext uri="{FF2B5EF4-FFF2-40B4-BE49-F238E27FC236}">
                <a16:creationId xmlns:a16="http://schemas.microsoft.com/office/drawing/2014/main" id="{37270096-FA79-7C78-BE6B-B304C4531007}"/>
              </a:ext>
            </a:extLst>
          </p:cNvPr>
          <p:cNvSpPr>
            <a:spLocks noGrp="1"/>
          </p:cNvSpPr>
          <p:nvPr>
            <p:ph type="body" sz="quarter" idx="14"/>
          </p:nvPr>
        </p:nvSpPr>
        <p:spPr>
          <a:xfrm>
            <a:off x="4379688" y="1808163"/>
            <a:ext cx="4453161" cy="4321175"/>
          </a:xfrm>
        </p:spPr>
        <p:txBody>
          <a:bodyPr/>
          <a:lstStyle/>
          <a:p>
            <a:r>
              <a:rPr lang="en-US" dirty="0"/>
              <a:t>You’ll then see the cover art in full color.  You can then click on read to begin reading in the app.</a:t>
            </a:r>
          </a:p>
          <a:p>
            <a:endParaRPr lang="en-US" dirty="0"/>
          </a:p>
        </p:txBody>
      </p:sp>
      <p:pic>
        <p:nvPicPr>
          <p:cNvPr id="12" name="Picture 11" descr="Screenshot showing what a title looks like after it's been downloaded in the app. The book cover turns from gray to color">
            <a:extLst>
              <a:ext uri="{FF2B5EF4-FFF2-40B4-BE49-F238E27FC236}">
                <a16:creationId xmlns:a16="http://schemas.microsoft.com/office/drawing/2014/main" id="{868178AE-8765-0750-B253-06F0879A7F24}"/>
              </a:ext>
            </a:extLst>
          </p:cNvPr>
          <p:cNvPicPr>
            <a:picLocks noChangeAspect="1"/>
          </p:cNvPicPr>
          <p:nvPr/>
        </p:nvPicPr>
        <p:blipFill>
          <a:blip r:embed="rId3"/>
          <a:srcRect t="3195"/>
          <a:stretch/>
        </p:blipFill>
        <p:spPr>
          <a:xfrm>
            <a:off x="2450123" y="832338"/>
            <a:ext cx="8121103" cy="5943600"/>
          </a:xfrm>
          <a:prstGeom prst="rect">
            <a:avLst/>
          </a:prstGeom>
          <a:ln>
            <a:solidFill>
              <a:schemeClr val="tx1"/>
            </a:solidFill>
          </a:ln>
        </p:spPr>
      </p:pic>
      <p:sp>
        <p:nvSpPr>
          <p:cNvPr id="14" name="Arrow: Left 13">
            <a:extLst>
              <a:ext uri="{FF2B5EF4-FFF2-40B4-BE49-F238E27FC236}">
                <a16:creationId xmlns:a16="http://schemas.microsoft.com/office/drawing/2014/main" id="{C0CF76EE-E1D2-FD69-94C2-DA5E944D3374}"/>
              </a:ext>
              <a:ext uri="{C183D7F6-B498-43B3-948B-1728B52AA6E4}">
                <adec:decorative xmlns:adec="http://schemas.microsoft.com/office/drawing/2017/decorative" val="1"/>
              </a:ext>
            </a:extLst>
          </p:cNvPr>
          <p:cNvSpPr/>
          <p:nvPr/>
        </p:nvSpPr>
        <p:spPr>
          <a:xfrm rot="10800000">
            <a:off x="3619500" y="2721957"/>
            <a:ext cx="903064" cy="33556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CED7C702-36C4-FC2A-B1C1-1345F4FF5BAB}"/>
              </a:ext>
              <a:ext uri="{C183D7F6-B498-43B3-948B-1728B52AA6E4}">
                <adec:decorative xmlns:adec="http://schemas.microsoft.com/office/drawing/2017/decorative" val="1"/>
              </a:ext>
            </a:extLst>
          </p:cNvPr>
          <p:cNvSpPr/>
          <p:nvPr/>
        </p:nvSpPr>
        <p:spPr>
          <a:xfrm>
            <a:off x="10000666" y="1207238"/>
            <a:ext cx="298580" cy="289249"/>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9B46BF24-1A7B-6415-5CB5-22922E3AD43B}"/>
              </a:ext>
            </a:extLst>
          </p:cNvPr>
          <p:cNvSpPr txBox="1"/>
          <p:nvPr/>
        </p:nvSpPr>
        <p:spPr>
          <a:xfrm>
            <a:off x="10732109" y="2126302"/>
            <a:ext cx="1334278" cy="289249"/>
          </a:xfrm>
          <a:prstGeom prst="rect">
            <a:avLst/>
          </a:prstGeom>
          <a:solidFill>
            <a:schemeClr val="bg1"/>
          </a:solidFill>
          <a:ln>
            <a:solidFill>
              <a:srgbClr val="FF0000"/>
            </a:solidFill>
          </a:ln>
        </p:spPr>
        <p:txBody>
          <a:bodyPr wrap="square" rtlCol="0">
            <a:noAutofit/>
          </a:bodyPr>
          <a:lstStyle/>
          <a:p>
            <a:pPr algn="l"/>
            <a:r>
              <a:rPr lang="en-US" sz="1200" dirty="0"/>
              <a:t>Thumbnail View</a:t>
            </a:r>
          </a:p>
        </p:txBody>
      </p:sp>
      <p:cxnSp>
        <p:nvCxnSpPr>
          <p:cNvPr id="9" name="Straight Arrow Connector 8">
            <a:extLst>
              <a:ext uri="{FF2B5EF4-FFF2-40B4-BE49-F238E27FC236}">
                <a16:creationId xmlns:a16="http://schemas.microsoft.com/office/drawing/2014/main" id="{D0C45BE8-0456-355B-9DEF-FAA52108F384}"/>
              </a:ext>
              <a:ext uri="{C183D7F6-B498-43B3-948B-1728B52AA6E4}">
                <adec:decorative xmlns:adec="http://schemas.microsoft.com/office/drawing/2017/decorative" val="1"/>
              </a:ext>
            </a:extLst>
          </p:cNvPr>
          <p:cNvCxnSpPr>
            <a:cxnSpLocks/>
          </p:cNvCxnSpPr>
          <p:nvPr/>
        </p:nvCxnSpPr>
        <p:spPr>
          <a:xfrm>
            <a:off x="10232571" y="1496487"/>
            <a:ext cx="499538" cy="6298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75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54">
            <a:extLst>
              <a:ext uri="{FF2B5EF4-FFF2-40B4-BE49-F238E27FC236}">
                <a16:creationId xmlns:a16="http://schemas.microsoft.com/office/drawing/2014/main" id="{92111AE7-8F09-5D4B-DB54-AA2A48471D87}"/>
              </a:ext>
            </a:extLst>
          </p:cNvPr>
          <p:cNvSpPr>
            <a:spLocks noGrp="1"/>
          </p:cNvSpPr>
          <p:nvPr>
            <p:ph type="title" idx="4294967295"/>
          </p:nvPr>
        </p:nvSpPr>
        <p:spPr>
          <a:xfrm>
            <a:off x="258763" y="361950"/>
            <a:ext cx="2663825" cy="360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bg1"/>
                </a:solidFill>
                <a:effectLst/>
                <a:uLnTx/>
                <a:uFillTx/>
                <a:latin typeface="+mn-lt"/>
                <a:ea typeface="+mn-ea"/>
                <a:cs typeface="+mn-cs"/>
              </a:rPr>
              <a:t>Session Objectives</a:t>
            </a:r>
          </a:p>
        </p:txBody>
      </p:sp>
      <p:sp>
        <p:nvSpPr>
          <p:cNvPr id="54" name="Text Placeholder 53">
            <a:extLst>
              <a:ext uri="{FF2B5EF4-FFF2-40B4-BE49-F238E27FC236}">
                <a16:creationId xmlns:a16="http://schemas.microsoft.com/office/drawing/2014/main" id="{A3F253EC-2FC9-6AE7-1D11-120B3F53A562}"/>
              </a:ext>
            </a:extLst>
          </p:cNvPr>
          <p:cNvSpPr>
            <a:spLocks noGrp="1"/>
          </p:cNvSpPr>
          <p:nvPr>
            <p:ph type="body" sz="quarter" idx="13"/>
          </p:nvPr>
        </p:nvSpPr>
        <p:spPr>
          <a:xfrm>
            <a:off x="4428836" y="542179"/>
            <a:ext cx="7504546" cy="5773642"/>
          </a:xfrm>
        </p:spPr>
        <p:txBody>
          <a:bodyPr/>
          <a:lstStyle/>
          <a:p>
            <a:r>
              <a:rPr lang="en-GB" dirty="0"/>
              <a:t>At the end of this session you will be able to:</a:t>
            </a:r>
          </a:p>
          <a:p>
            <a:endParaRPr lang="en-GB" sz="2400" dirty="0"/>
          </a:p>
          <a:p>
            <a:r>
              <a:rPr lang="en-GB" dirty="0"/>
              <a:t>-Download the new </a:t>
            </a:r>
            <a:r>
              <a:rPr lang="en-GB" dirty="0" err="1"/>
              <a:t>Ebook</a:t>
            </a:r>
            <a:r>
              <a:rPr lang="en-GB" dirty="0"/>
              <a:t> Central Reader App</a:t>
            </a:r>
          </a:p>
          <a:p>
            <a:endParaRPr lang="en-GB" sz="2400" dirty="0"/>
          </a:p>
          <a:p>
            <a:r>
              <a:rPr lang="en-GB" dirty="0"/>
              <a:t>-Read a downloaded title in the </a:t>
            </a:r>
            <a:r>
              <a:rPr lang="en-GB" dirty="0" err="1"/>
              <a:t>Ebook</a:t>
            </a:r>
            <a:r>
              <a:rPr lang="en-GB" dirty="0"/>
              <a:t> Central Reader App</a:t>
            </a:r>
          </a:p>
          <a:p>
            <a:endParaRPr lang="en-GB" sz="2400" dirty="0"/>
          </a:p>
          <a:p>
            <a:r>
              <a:rPr lang="en-GB" dirty="0"/>
              <a:t>-Manage your devices</a:t>
            </a:r>
          </a:p>
          <a:p>
            <a:endParaRPr lang="en-GB" sz="2400" dirty="0"/>
          </a:p>
          <a:p>
            <a:r>
              <a:rPr lang="en-GB" dirty="0"/>
              <a:t>-Learn where to go for additional help</a:t>
            </a:r>
            <a:endParaRPr lang="en-GB" sz="2400" dirty="0"/>
          </a:p>
        </p:txBody>
      </p:sp>
    </p:spTree>
    <p:extLst>
      <p:ext uri="{BB962C8B-B14F-4D97-AF65-F5344CB8AC3E}">
        <p14:creationId xmlns:p14="http://schemas.microsoft.com/office/powerpoint/2010/main" val="1264051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86BD-A14F-0E2A-1F72-E6A7B6FF911A}"/>
              </a:ext>
            </a:extLst>
          </p:cNvPr>
          <p:cNvSpPr>
            <a:spLocks noGrp="1"/>
          </p:cNvSpPr>
          <p:nvPr>
            <p:ph type="title"/>
          </p:nvPr>
        </p:nvSpPr>
        <p:spPr/>
        <p:txBody>
          <a:bodyPr/>
          <a:lstStyle/>
          <a:p>
            <a:r>
              <a:rPr lang="en-US" dirty="0"/>
              <a:t>My Bookshelf – List View</a:t>
            </a:r>
          </a:p>
        </p:txBody>
      </p:sp>
      <p:sp>
        <p:nvSpPr>
          <p:cNvPr id="6" name="Text Placeholder 5">
            <a:extLst>
              <a:ext uri="{FF2B5EF4-FFF2-40B4-BE49-F238E27FC236}">
                <a16:creationId xmlns:a16="http://schemas.microsoft.com/office/drawing/2014/main" id="{F0484025-7680-AB22-67B7-926E2B9A2252}"/>
              </a:ext>
            </a:extLst>
          </p:cNvPr>
          <p:cNvSpPr>
            <a:spLocks noGrp="1"/>
          </p:cNvSpPr>
          <p:nvPr>
            <p:ph type="body" sz="quarter" idx="14"/>
          </p:nvPr>
        </p:nvSpPr>
        <p:spPr>
          <a:xfrm>
            <a:off x="3056478" y="1808163"/>
            <a:ext cx="5776372" cy="4321175"/>
          </a:xfrm>
        </p:spPr>
        <p:txBody>
          <a:bodyPr/>
          <a:lstStyle/>
          <a:p>
            <a:r>
              <a:rPr lang="en-US" dirty="0"/>
              <a:t>This is the list view for your “my bookshelf”.  Here you also have options to download the book (if the title is grayed out), read the book if it’s been downloaded, and see the book details.</a:t>
            </a:r>
          </a:p>
          <a:p>
            <a:endParaRPr lang="en-US" dirty="0"/>
          </a:p>
          <a:p>
            <a:r>
              <a:rPr lang="en-US" dirty="0"/>
              <a:t>You’ll also see the currently reading widget where you can quickly jump back to the most recent title you were reading.</a:t>
            </a:r>
          </a:p>
          <a:p>
            <a:endParaRPr lang="en-US" dirty="0"/>
          </a:p>
        </p:txBody>
      </p:sp>
      <p:pic>
        <p:nvPicPr>
          <p:cNvPr id="12" name="Picture 11" descr="Screenshot of the My Bookshelf in list view.  ">
            <a:extLst>
              <a:ext uri="{FF2B5EF4-FFF2-40B4-BE49-F238E27FC236}">
                <a16:creationId xmlns:a16="http://schemas.microsoft.com/office/drawing/2014/main" id="{673C3389-8E4C-9539-3F61-42020A1858A5}"/>
              </a:ext>
            </a:extLst>
          </p:cNvPr>
          <p:cNvPicPr>
            <a:picLocks noChangeAspect="1"/>
          </p:cNvPicPr>
          <p:nvPr/>
        </p:nvPicPr>
        <p:blipFill>
          <a:blip r:embed="rId3"/>
          <a:srcRect t="3195"/>
          <a:stretch/>
        </p:blipFill>
        <p:spPr>
          <a:xfrm>
            <a:off x="2452764" y="801628"/>
            <a:ext cx="8121103" cy="5943600"/>
          </a:xfrm>
          <a:prstGeom prst="rect">
            <a:avLst/>
          </a:prstGeom>
          <a:ln>
            <a:solidFill>
              <a:schemeClr val="tx1"/>
            </a:solidFill>
          </a:ln>
        </p:spPr>
      </p:pic>
      <p:sp>
        <p:nvSpPr>
          <p:cNvPr id="15" name="Rectangle 14" descr="Red box highlighting the currently reading widget which shows the last book you opened/read in the app.">
            <a:extLst>
              <a:ext uri="{FF2B5EF4-FFF2-40B4-BE49-F238E27FC236}">
                <a16:creationId xmlns:a16="http://schemas.microsoft.com/office/drawing/2014/main" id="{3ED467D2-6559-C699-C5CC-76BC3C7FDC1C}"/>
              </a:ext>
            </a:extLst>
          </p:cNvPr>
          <p:cNvSpPr/>
          <p:nvPr/>
        </p:nvSpPr>
        <p:spPr>
          <a:xfrm>
            <a:off x="2533650" y="1343025"/>
            <a:ext cx="1731353" cy="1523999"/>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3" name="Rectangle 12" descr="Red box highlighiting the book details button and read button next to the title.">
            <a:extLst>
              <a:ext uri="{FF2B5EF4-FFF2-40B4-BE49-F238E27FC236}">
                <a16:creationId xmlns:a16="http://schemas.microsoft.com/office/drawing/2014/main" id="{A74742DE-DA43-C184-6997-7E10B0A3EE49}"/>
              </a:ext>
            </a:extLst>
          </p:cNvPr>
          <p:cNvSpPr/>
          <p:nvPr/>
        </p:nvSpPr>
        <p:spPr>
          <a:xfrm>
            <a:off x="8948387" y="1953566"/>
            <a:ext cx="1452913" cy="409116"/>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4" name="Rectangle 13" descr="Red box highlighting the book details button and download button next to the title.">
            <a:extLst>
              <a:ext uri="{FF2B5EF4-FFF2-40B4-BE49-F238E27FC236}">
                <a16:creationId xmlns:a16="http://schemas.microsoft.com/office/drawing/2014/main" id="{019C6D8C-7A7C-37DE-8263-332FBB705B8B}"/>
              </a:ext>
            </a:extLst>
          </p:cNvPr>
          <p:cNvSpPr/>
          <p:nvPr/>
        </p:nvSpPr>
        <p:spPr>
          <a:xfrm>
            <a:off x="8973057" y="2591214"/>
            <a:ext cx="1428243" cy="409116"/>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4ACECE8A-7995-0E1F-E115-1DA7304D6B3E}"/>
              </a:ext>
              <a:ext uri="{C183D7F6-B498-43B3-948B-1728B52AA6E4}">
                <adec:decorative xmlns:adec="http://schemas.microsoft.com/office/drawing/2017/decorative" val="1"/>
              </a:ext>
            </a:extLst>
          </p:cNvPr>
          <p:cNvSpPr/>
          <p:nvPr/>
        </p:nvSpPr>
        <p:spPr>
          <a:xfrm>
            <a:off x="10244936" y="1133460"/>
            <a:ext cx="298580" cy="352440"/>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D7CF7947-963B-6E33-96AE-3868BE6706D7}"/>
              </a:ext>
            </a:extLst>
          </p:cNvPr>
          <p:cNvSpPr txBox="1"/>
          <p:nvPr/>
        </p:nvSpPr>
        <p:spPr>
          <a:xfrm>
            <a:off x="10924128" y="1906942"/>
            <a:ext cx="797249" cy="334203"/>
          </a:xfrm>
          <a:prstGeom prst="rect">
            <a:avLst/>
          </a:prstGeom>
          <a:solidFill>
            <a:schemeClr val="bg1"/>
          </a:solidFill>
          <a:ln>
            <a:solidFill>
              <a:srgbClr val="FF0000"/>
            </a:solidFill>
          </a:ln>
        </p:spPr>
        <p:txBody>
          <a:bodyPr wrap="square" rtlCol="0">
            <a:noAutofit/>
          </a:bodyPr>
          <a:lstStyle/>
          <a:p>
            <a:pPr algn="l"/>
            <a:r>
              <a:rPr lang="en-US" sz="1200" dirty="0"/>
              <a:t>List View</a:t>
            </a:r>
          </a:p>
        </p:txBody>
      </p:sp>
      <p:cxnSp>
        <p:nvCxnSpPr>
          <p:cNvPr id="5" name="Straight Arrow Connector 4">
            <a:extLst>
              <a:ext uri="{FF2B5EF4-FFF2-40B4-BE49-F238E27FC236}">
                <a16:creationId xmlns:a16="http://schemas.microsoft.com/office/drawing/2014/main" id="{26F6220D-CAC4-4C19-66F5-C9779CF3249A}"/>
              </a:ext>
              <a:ext uri="{C183D7F6-B498-43B3-948B-1728B52AA6E4}">
                <adec:decorative xmlns:adec="http://schemas.microsoft.com/office/drawing/2017/decorative" val="1"/>
              </a:ext>
            </a:extLst>
          </p:cNvPr>
          <p:cNvCxnSpPr>
            <a:cxnSpLocks/>
          </p:cNvCxnSpPr>
          <p:nvPr/>
        </p:nvCxnSpPr>
        <p:spPr>
          <a:xfrm>
            <a:off x="10401300" y="1485900"/>
            <a:ext cx="522828" cy="4210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66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19BD5-250D-A4B5-D0DF-A3FE16DDECB0}"/>
              </a:ext>
            </a:extLst>
          </p:cNvPr>
          <p:cNvSpPr>
            <a:spLocks noGrp="1"/>
          </p:cNvSpPr>
          <p:nvPr>
            <p:ph type="title"/>
          </p:nvPr>
        </p:nvSpPr>
        <p:spPr/>
        <p:txBody>
          <a:bodyPr/>
          <a:lstStyle/>
          <a:p>
            <a:r>
              <a:rPr lang="en-US" dirty="0"/>
              <a:t>My Bookshelf – Loan Details</a:t>
            </a:r>
          </a:p>
        </p:txBody>
      </p:sp>
      <p:pic>
        <p:nvPicPr>
          <p:cNvPr id="3" name="Picture 2" descr="Screenshot of My Bookshelf in thumbnail view showing currently active titles in the app.">
            <a:extLst>
              <a:ext uri="{FF2B5EF4-FFF2-40B4-BE49-F238E27FC236}">
                <a16:creationId xmlns:a16="http://schemas.microsoft.com/office/drawing/2014/main" id="{E1250914-E142-BF0B-CA03-FA6A4A630FFC}"/>
              </a:ext>
            </a:extLst>
          </p:cNvPr>
          <p:cNvPicPr>
            <a:picLocks noChangeAspect="1"/>
          </p:cNvPicPr>
          <p:nvPr/>
        </p:nvPicPr>
        <p:blipFill>
          <a:blip r:embed="rId3"/>
          <a:srcRect l="22909" t="7778" r="27319" b="50000"/>
          <a:stretch/>
        </p:blipFill>
        <p:spPr>
          <a:xfrm>
            <a:off x="550864" y="981075"/>
            <a:ext cx="4514850" cy="2895601"/>
          </a:xfrm>
          <a:prstGeom prst="rect">
            <a:avLst/>
          </a:prstGeom>
        </p:spPr>
      </p:pic>
      <p:sp>
        <p:nvSpPr>
          <p:cNvPr id="9" name="Text Placeholder 8">
            <a:extLst>
              <a:ext uri="{FF2B5EF4-FFF2-40B4-BE49-F238E27FC236}">
                <a16:creationId xmlns:a16="http://schemas.microsoft.com/office/drawing/2014/main" id="{7F367EEE-31F0-F0BF-242F-67912A47B115}"/>
              </a:ext>
            </a:extLst>
          </p:cNvPr>
          <p:cNvSpPr>
            <a:spLocks noGrp="1"/>
          </p:cNvSpPr>
          <p:nvPr>
            <p:ph type="body" sz="quarter" idx="14"/>
          </p:nvPr>
        </p:nvSpPr>
        <p:spPr>
          <a:xfrm>
            <a:off x="5065714" y="4237039"/>
            <a:ext cx="5799234" cy="2083751"/>
          </a:xfrm>
        </p:spPr>
        <p:txBody>
          <a:bodyPr/>
          <a:lstStyle/>
          <a:p>
            <a:r>
              <a:rPr lang="en-US" sz="1400" dirty="0"/>
              <a:t>From your My Bookshelf, you can also see information such as when a book’s loan period will expire, if a book’s loan period has already expired, and the status of a book while it’s downloading.</a:t>
            </a:r>
          </a:p>
          <a:p>
            <a:endParaRPr lang="en-US" sz="1400" dirty="0"/>
          </a:p>
          <a:p>
            <a:r>
              <a:rPr lang="en-US" sz="1400" dirty="0"/>
              <a:t>The top image shows us 3 active titles as well as an expired titled in the thumbnail view.  </a:t>
            </a:r>
          </a:p>
          <a:p>
            <a:endParaRPr lang="en-US" sz="1400" dirty="0"/>
          </a:p>
          <a:p>
            <a:r>
              <a:rPr lang="en-US" sz="1400" dirty="0"/>
              <a:t>The bottom image shows us 1 active title, 1 expired title, and 1 title that is currently downloading in the list view.</a:t>
            </a:r>
          </a:p>
          <a:p>
            <a:endParaRPr lang="en-US" sz="1400" dirty="0"/>
          </a:p>
          <a:p>
            <a:endParaRPr lang="en-US" dirty="0"/>
          </a:p>
        </p:txBody>
      </p:sp>
      <p:pic>
        <p:nvPicPr>
          <p:cNvPr id="4" name="Picture 3" descr="Screenshot of My Bookshelf in list view showing currently active titles in the app.">
            <a:extLst>
              <a:ext uri="{FF2B5EF4-FFF2-40B4-BE49-F238E27FC236}">
                <a16:creationId xmlns:a16="http://schemas.microsoft.com/office/drawing/2014/main" id="{E563AF3D-6AE2-47DD-5DE3-86214CCDBCB3}"/>
              </a:ext>
            </a:extLst>
          </p:cNvPr>
          <p:cNvPicPr>
            <a:picLocks noChangeAspect="1"/>
          </p:cNvPicPr>
          <p:nvPr/>
        </p:nvPicPr>
        <p:blipFill>
          <a:blip r:embed="rId4"/>
          <a:srcRect l="23329" t="15906" b="46806"/>
          <a:stretch/>
        </p:blipFill>
        <p:spPr>
          <a:xfrm>
            <a:off x="4381500" y="4081674"/>
            <a:ext cx="6954934" cy="2557251"/>
          </a:xfrm>
          <a:prstGeom prst="rect">
            <a:avLst/>
          </a:prstGeom>
        </p:spPr>
      </p:pic>
    </p:spTree>
    <p:extLst>
      <p:ext uri="{BB962C8B-B14F-4D97-AF65-F5344CB8AC3E}">
        <p14:creationId xmlns:p14="http://schemas.microsoft.com/office/powerpoint/2010/main" val="3613410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53EC4E-B4C2-4FE9-3650-052A6B729D77}"/>
              </a:ext>
            </a:extLst>
          </p:cNvPr>
          <p:cNvSpPr>
            <a:spLocks noGrp="1"/>
          </p:cNvSpPr>
          <p:nvPr>
            <p:ph type="body" sz="quarter" idx="14"/>
          </p:nvPr>
        </p:nvSpPr>
        <p:spPr>
          <a:xfrm>
            <a:off x="2766060" y="1808163"/>
            <a:ext cx="6066790" cy="4321175"/>
          </a:xfrm>
        </p:spPr>
        <p:txBody>
          <a:bodyPr/>
          <a:lstStyle/>
          <a:p>
            <a:r>
              <a:rPr lang="en-US" dirty="0"/>
              <a:t>When you click on the book details option you will see a short description of the title.  If you’ve already downloaded the book in the app, you’ll see the Read button.  If you haven’t downloaded the title in the app you’d see a download option.</a:t>
            </a:r>
          </a:p>
          <a:p>
            <a:endParaRPr lang="en-US" dirty="0"/>
          </a:p>
          <a:p>
            <a:r>
              <a:rPr lang="en-US" dirty="0"/>
              <a:t>Let’s select Read to view the full text of the book.</a:t>
            </a:r>
          </a:p>
        </p:txBody>
      </p:sp>
      <p:pic>
        <p:nvPicPr>
          <p:cNvPr id="4" name="Picture 3">
            <a:extLst>
              <a:ext uri="{FF2B5EF4-FFF2-40B4-BE49-F238E27FC236}">
                <a16:creationId xmlns:a16="http://schemas.microsoft.com/office/drawing/2014/main" id="{C7C7E699-9D47-D363-8E50-C099C90DEFA7}"/>
              </a:ext>
            </a:extLst>
          </p:cNvPr>
          <p:cNvPicPr>
            <a:picLocks noChangeAspect="1"/>
          </p:cNvPicPr>
          <p:nvPr/>
        </p:nvPicPr>
        <p:blipFill>
          <a:blip r:embed="rId3"/>
          <a:stretch>
            <a:fillRect/>
          </a:stretch>
        </p:blipFill>
        <p:spPr>
          <a:xfrm>
            <a:off x="2165161" y="830263"/>
            <a:ext cx="7861678" cy="5943600"/>
          </a:xfrm>
          <a:prstGeom prst="rect">
            <a:avLst/>
          </a:prstGeom>
        </p:spPr>
      </p:pic>
      <p:sp>
        <p:nvSpPr>
          <p:cNvPr id="2" name="Title 1">
            <a:extLst>
              <a:ext uri="{FF2B5EF4-FFF2-40B4-BE49-F238E27FC236}">
                <a16:creationId xmlns:a16="http://schemas.microsoft.com/office/drawing/2014/main" id="{8C204391-D2DD-0912-ADA6-501380EBD61F}"/>
              </a:ext>
            </a:extLst>
          </p:cNvPr>
          <p:cNvSpPr>
            <a:spLocks noGrp="1"/>
          </p:cNvSpPr>
          <p:nvPr>
            <p:ph type="title"/>
          </p:nvPr>
        </p:nvSpPr>
        <p:spPr/>
        <p:txBody>
          <a:bodyPr/>
          <a:lstStyle/>
          <a:p>
            <a:r>
              <a:rPr lang="en-US" dirty="0"/>
              <a:t>My Bookshelf – Book Details</a:t>
            </a:r>
          </a:p>
        </p:txBody>
      </p:sp>
      <p:sp>
        <p:nvSpPr>
          <p:cNvPr id="9" name="Arrow: Left 8">
            <a:extLst>
              <a:ext uri="{FF2B5EF4-FFF2-40B4-BE49-F238E27FC236}">
                <a16:creationId xmlns:a16="http://schemas.microsoft.com/office/drawing/2014/main" id="{85E36FDF-0501-D746-DB3F-CAD1EC0F21D4}"/>
              </a:ext>
              <a:ext uri="{C183D7F6-B498-43B3-948B-1728B52AA6E4}">
                <adec:decorative xmlns:adec="http://schemas.microsoft.com/office/drawing/2017/decorative" val="1"/>
              </a:ext>
            </a:extLst>
          </p:cNvPr>
          <p:cNvSpPr/>
          <p:nvPr/>
        </p:nvSpPr>
        <p:spPr>
          <a:xfrm>
            <a:off x="7629525" y="2198082"/>
            <a:ext cx="903064" cy="33556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1473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4FBDB2-0AEB-2771-8AA5-5584FD82C626}"/>
              </a:ext>
            </a:extLst>
          </p:cNvPr>
          <p:cNvSpPr>
            <a:spLocks noGrp="1"/>
          </p:cNvSpPr>
          <p:nvPr>
            <p:ph type="body" sz="quarter" idx="14"/>
          </p:nvPr>
        </p:nvSpPr>
        <p:spPr>
          <a:xfrm>
            <a:off x="2777490" y="1968585"/>
            <a:ext cx="6821170" cy="4321175"/>
          </a:xfrm>
        </p:spPr>
        <p:txBody>
          <a:bodyPr/>
          <a:lstStyle/>
          <a:p>
            <a:r>
              <a:rPr lang="en-US" sz="1000" dirty="0"/>
              <a:t>The full text of the title is now displayed in the reader.  Starting at the top of the reader screen you’ll see </a:t>
            </a:r>
          </a:p>
          <a:p>
            <a:r>
              <a:rPr lang="en-US" sz="1000" dirty="0"/>
              <a:t>-The underlined A icon:  this will bring up text settings (to change the size of the text)</a:t>
            </a:r>
          </a:p>
          <a:p>
            <a:r>
              <a:rPr lang="en-US" sz="1000" dirty="0"/>
              <a:t>-The book icon: this will display the table of contents</a:t>
            </a:r>
          </a:p>
          <a:p>
            <a:endParaRPr lang="en-US" sz="1000" dirty="0"/>
          </a:p>
          <a:p>
            <a:r>
              <a:rPr lang="en-US" sz="1000" dirty="0"/>
              <a:t>Next you’ll see:</a:t>
            </a:r>
          </a:p>
          <a:p>
            <a:r>
              <a:rPr lang="en-US" sz="1000" dirty="0"/>
              <a:t>-An open book icon which will also display the table of contents</a:t>
            </a:r>
          </a:p>
          <a:p>
            <a:r>
              <a:rPr lang="en-US" sz="1000" dirty="0"/>
              <a:t>-The bookmark icon which will show any saved bookmarks</a:t>
            </a:r>
          </a:p>
          <a:p>
            <a:r>
              <a:rPr lang="en-US" sz="1000" dirty="0"/>
              <a:t>-The search icon which will allow you to search the full-text of the book</a:t>
            </a:r>
          </a:p>
          <a:p>
            <a:endParaRPr lang="en-US" sz="1000" dirty="0"/>
          </a:p>
          <a:p>
            <a:r>
              <a:rPr lang="en-US" sz="1000" dirty="0"/>
              <a:t>And finally at the bottom of the screen you’ll see:</a:t>
            </a:r>
          </a:p>
          <a:p>
            <a:r>
              <a:rPr lang="en-US" sz="1000" dirty="0"/>
              <a:t>-The copy page icon (note: if this is greyed out it’s due to copy limits being reached or restrictions)</a:t>
            </a:r>
          </a:p>
          <a:p>
            <a:r>
              <a:rPr lang="en-US" sz="1000" dirty="0"/>
              <a:t>-The bookmark icon which allows you to place a bookmark on a specific page</a:t>
            </a:r>
          </a:p>
          <a:p>
            <a:r>
              <a:rPr lang="en-US" sz="1000" dirty="0"/>
              <a:t>-Page numbers with arrows that allow you to scroll from page to page</a:t>
            </a:r>
          </a:p>
          <a:p>
            <a:endParaRPr lang="en-US" sz="1000" dirty="0"/>
          </a:p>
          <a:p>
            <a:r>
              <a:rPr lang="en-US" sz="1000" dirty="0"/>
              <a:t>Let’s take a look at each of these features/icons.</a:t>
            </a:r>
          </a:p>
          <a:p>
            <a:pPr marL="0" indent="0">
              <a:buNone/>
            </a:pPr>
            <a:endParaRPr lang="en-US" dirty="0"/>
          </a:p>
          <a:p>
            <a:endParaRPr lang="en-US" dirty="0"/>
          </a:p>
        </p:txBody>
      </p:sp>
      <p:pic>
        <p:nvPicPr>
          <p:cNvPr id="7" name="Picture 6">
            <a:extLst>
              <a:ext uri="{FF2B5EF4-FFF2-40B4-BE49-F238E27FC236}">
                <a16:creationId xmlns:a16="http://schemas.microsoft.com/office/drawing/2014/main" id="{125C83AB-3EF8-2F89-76B2-44DC2761E178}"/>
              </a:ext>
            </a:extLst>
          </p:cNvPr>
          <p:cNvPicPr>
            <a:picLocks noChangeAspect="1"/>
          </p:cNvPicPr>
          <p:nvPr/>
        </p:nvPicPr>
        <p:blipFill>
          <a:blip r:embed="rId3"/>
          <a:stretch>
            <a:fillRect/>
          </a:stretch>
        </p:blipFill>
        <p:spPr>
          <a:xfrm>
            <a:off x="2165161" y="748534"/>
            <a:ext cx="7861678" cy="5943600"/>
          </a:xfrm>
          <a:prstGeom prst="rect">
            <a:avLst/>
          </a:prstGeom>
          <a:ln>
            <a:solidFill>
              <a:schemeClr val="tx1"/>
            </a:solidFill>
          </a:ln>
        </p:spPr>
      </p:pic>
      <p:sp>
        <p:nvSpPr>
          <p:cNvPr id="2" name="Title 1">
            <a:extLst>
              <a:ext uri="{FF2B5EF4-FFF2-40B4-BE49-F238E27FC236}">
                <a16:creationId xmlns:a16="http://schemas.microsoft.com/office/drawing/2014/main" id="{5532F20F-B099-16B2-3C30-AC867C0BC2F4}"/>
              </a:ext>
            </a:extLst>
          </p:cNvPr>
          <p:cNvSpPr>
            <a:spLocks noGrp="1"/>
          </p:cNvSpPr>
          <p:nvPr>
            <p:ph type="title"/>
          </p:nvPr>
        </p:nvSpPr>
        <p:spPr/>
        <p:txBody>
          <a:bodyPr/>
          <a:lstStyle/>
          <a:p>
            <a:r>
              <a:rPr lang="en-US" dirty="0"/>
              <a:t>App Reader</a:t>
            </a:r>
          </a:p>
        </p:txBody>
      </p:sp>
      <p:sp>
        <p:nvSpPr>
          <p:cNvPr id="8" name="Rectangle 7" descr="Red box highlighting the page numbers and arrows that can be used to scroll from page to page.">
            <a:extLst>
              <a:ext uri="{FF2B5EF4-FFF2-40B4-BE49-F238E27FC236}">
                <a16:creationId xmlns:a16="http://schemas.microsoft.com/office/drawing/2014/main" id="{1A34F373-36BD-604A-7FA5-570889BE6682}"/>
              </a:ext>
            </a:extLst>
          </p:cNvPr>
          <p:cNvSpPr/>
          <p:nvPr/>
        </p:nvSpPr>
        <p:spPr>
          <a:xfrm>
            <a:off x="6096000" y="6330767"/>
            <a:ext cx="2000250" cy="361367"/>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9" name="Rectangle 8">
            <a:extLst>
              <a:ext uri="{FF2B5EF4-FFF2-40B4-BE49-F238E27FC236}">
                <a16:creationId xmlns:a16="http://schemas.microsoft.com/office/drawing/2014/main" id="{842C4B28-DCCF-8F21-43FF-1B0F5AD3E997}"/>
              </a:ext>
              <a:ext uri="{C183D7F6-B498-43B3-948B-1728B52AA6E4}">
                <adec:decorative xmlns:adec="http://schemas.microsoft.com/office/drawing/2017/decorative" val="1"/>
              </a:ext>
            </a:extLst>
          </p:cNvPr>
          <p:cNvSpPr/>
          <p:nvPr/>
        </p:nvSpPr>
        <p:spPr>
          <a:xfrm>
            <a:off x="9408222" y="937915"/>
            <a:ext cx="618617" cy="327792"/>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4D6DF644-D141-874D-2167-CD6CFDA47A45}"/>
              </a:ext>
              <a:ext uri="{C183D7F6-B498-43B3-948B-1728B52AA6E4}">
                <adec:decorative xmlns:adec="http://schemas.microsoft.com/office/drawing/2017/decorative" val="1"/>
              </a:ext>
            </a:extLst>
          </p:cNvPr>
          <p:cNvSpPr/>
          <p:nvPr/>
        </p:nvSpPr>
        <p:spPr>
          <a:xfrm>
            <a:off x="8303003" y="2920409"/>
            <a:ext cx="1692275" cy="413517"/>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666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372D67-F1C7-A3D5-B00A-9722E59BBFC0}"/>
              </a:ext>
            </a:extLst>
          </p:cNvPr>
          <p:cNvSpPr>
            <a:spLocks noGrp="1"/>
          </p:cNvSpPr>
          <p:nvPr>
            <p:ph type="body" sz="quarter" idx="14"/>
          </p:nvPr>
        </p:nvSpPr>
        <p:spPr>
          <a:xfrm>
            <a:off x="3120390" y="1808163"/>
            <a:ext cx="5712460" cy="4321175"/>
          </a:xfrm>
        </p:spPr>
        <p:txBody>
          <a:bodyPr/>
          <a:lstStyle/>
          <a:p>
            <a:r>
              <a:rPr lang="en-US" dirty="0"/>
              <a:t>By selecting the table of contents icon (two different options) this allows you to select and jump to specific chapters in the book. </a:t>
            </a:r>
          </a:p>
          <a:p>
            <a:endParaRPr lang="en-US" dirty="0"/>
          </a:p>
        </p:txBody>
      </p:sp>
      <p:pic>
        <p:nvPicPr>
          <p:cNvPr id="8" name="Picture 7">
            <a:extLst>
              <a:ext uri="{FF2B5EF4-FFF2-40B4-BE49-F238E27FC236}">
                <a16:creationId xmlns:a16="http://schemas.microsoft.com/office/drawing/2014/main" id="{B2FFF020-B0A2-817A-129E-6B7D146350AD}"/>
              </a:ext>
            </a:extLst>
          </p:cNvPr>
          <p:cNvPicPr>
            <a:picLocks noChangeAspect="1"/>
          </p:cNvPicPr>
          <p:nvPr/>
        </p:nvPicPr>
        <p:blipFill>
          <a:blip r:embed="rId3"/>
          <a:stretch>
            <a:fillRect/>
          </a:stretch>
        </p:blipFill>
        <p:spPr>
          <a:xfrm>
            <a:off x="2165161" y="728662"/>
            <a:ext cx="7861678" cy="5943600"/>
          </a:xfrm>
          <a:prstGeom prst="rect">
            <a:avLst/>
          </a:prstGeom>
        </p:spPr>
      </p:pic>
      <p:sp>
        <p:nvSpPr>
          <p:cNvPr id="2" name="Title 1">
            <a:extLst>
              <a:ext uri="{FF2B5EF4-FFF2-40B4-BE49-F238E27FC236}">
                <a16:creationId xmlns:a16="http://schemas.microsoft.com/office/drawing/2014/main" id="{52B03BB3-FB71-2BA0-D15E-E813F2607DCB}"/>
              </a:ext>
            </a:extLst>
          </p:cNvPr>
          <p:cNvSpPr>
            <a:spLocks noGrp="1"/>
          </p:cNvSpPr>
          <p:nvPr>
            <p:ph type="title"/>
          </p:nvPr>
        </p:nvSpPr>
        <p:spPr/>
        <p:txBody>
          <a:bodyPr/>
          <a:lstStyle/>
          <a:p>
            <a:r>
              <a:rPr lang="en-US" dirty="0"/>
              <a:t>App Reader – Table of Contents</a:t>
            </a:r>
          </a:p>
        </p:txBody>
      </p:sp>
      <p:sp>
        <p:nvSpPr>
          <p:cNvPr id="9" name="Arrow: Left 8">
            <a:extLst>
              <a:ext uri="{FF2B5EF4-FFF2-40B4-BE49-F238E27FC236}">
                <a16:creationId xmlns:a16="http://schemas.microsoft.com/office/drawing/2014/main" id="{B47BA9DF-F946-DE01-6168-17C9F01AAD3C}"/>
              </a:ext>
              <a:ext uri="{C183D7F6-B498-43B3-948B-1728B52AA6E4}">
                <adec:decorative xmlns:adec="http://schemas.microsoft.com/office/drawing/2017/decorative" val="1"/>
              </a:ext>
            </a:extLst>
          </p:cNvPr>
          <p:cNvSpPr/>
          <p:nvPr/>
        </p:nvSpPr>
        <p:spPr>
          <a:xfrm>
            <a:off x="10079004" y="5050820"/>
            <a:ext cx="903064" cy="33556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442D5C36-E34F-4A2B-406A-5299D9545E47}"/>
              </a:ext>
              <a:ext uri="{C183D7F6-B498-43B3-948B-1728B52AA6E4}">
                <adec:decorative xmlns:adec="http://schemas.microsoft.com/office/drawing/2017/decorative" val="1"/>
              </a:ext>
            </a:extLst>
          </p:cNvPr>
          <p:cNvSpPr/>
          <p:nvPr/>
        </p:nvSpPr>
        <p:spPr>
          <a:xfrm>
            <a:off x="9706569" y="853309"/>
            <a:ext cx="320270" cy="335568"/>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A7679A87-9AC4-21AB-65FB-B644BE1A3A0D}"/>
              </a:ext>
              <a:ext uri="{C183D7F6-B498-43B3-948B-1728B52AA6E4}">
                <adec:decorative xmlns:adec="http://schemas.microsoft.com/office/drawing/2017/decorative" val="1"/>
              </a:ext>
            </a:extLst>
          </p:cNvPr>
          <p:cNvSpPr/>
          <p:nvPr/>
        </p:nvSpPr>
        <p:spPr>
          <a:xfrm>
            <a:off x="8226425" y="2920234"/>
            <a:ext cx="606425" cy="375416"/>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659024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A4DF4B-257F-99F0-3626-45E63215B109}"/>
              </a:ext>
            </a:extLst>
          </p:cNvPr>
          <p:cNvSpPr>
            <a:spLocks noGrp="1"/>
          </p:cNvSpPr>
          <p:nvPr>
            <p:ph type="body" sz="quarter" idx="14"/>
          </p:nvPr>
        </p:nvSpPr>
        <p:spPr>
          <a:xfrm>
            <a:off x="2926080" y="1808163"/>
            <a:ext cx="5906770" cy="4321175"/>
          </a:xfrm>
        </p:spPr>
        <p:txBody>
          <a:bodyPr/>
          <a:lstStyle/>
          <a:p>
            <a:r>
              <a:rPr lang="en-US" dirty="0"/>
              <a:t>To view text settings click on the A symbol (top right of the screen).  This will allow you to make the text smaller or larger, depending on your preferences.</a:t>
            </a:r>
          </a:p>
          <a:p>
            <a:endParaRPr lang="en-US" dirty="0"/>
          </a:p>
        </p:txBody>
      </p:sp>
      <p:pic>
        <p:nvPicPr>
          <p:cNvPr id="6" name="Picture 5">
            <a:extLst>
              <a:ext uri="{FF2B5EF4-FFF2-40B4-BE49-F238E27FC236}">
                <a16:creationId xmlns:a16="http://schemas.microsoft.com/office/drawing/2014/main" id="{F8375C71-1D55-0C10-5624-0437A52C0C4E}"/>
              </a:ext>
            </a:extLst>
          </p:cNvPr>
          <p:cNvPicPr>
            <a:picLocks noChangeAspect="1"/>
          </p:cNvPicPr>
          <p:nvPr/>
        </p:nvPicPr>
        <p:blipFill>
          <a:blip r:embed="rId3"/>
          <a:stretch>
            <a:fillRect/>
          </a:stretch>
        </p:blipFill>
        <p:spPr>
          <a:xfrm>
            <a:off x="2165161" y="828675"/>
            <a:ext cx="7861678" cy="5943600"/>
          </a:xfrm>
          <a:prstGeom prst="rect">
            <a:avLst/>
          </a:prstGeom>
        </p:spPr>
      </p:pic>
      <p:sp>
        <p:nvSpPr>
          <p:cNvPr id="2" name="Title 1">
            <a:extLst>
              <a:ext uri="{FF2B5EF4-FFF2-40B4-BE49-F238E27FC236}">
                <a16:creationId xmlns:a16="http://schemas.microsoft.com/office/drawing/2014/main" id="{B6747A3A-1E8F-A5A9-3FEA-075FAF365100}"/>
              </a:ext>
            </a:extLst>
          </p:cNvPr>
          <p:cNvSpPr>
            <a:spLocks noGrp="1"/>
          </p:cNvSpPr>
          <p:nvPr>
            <p:ph type="title"/>
          </p:nvPr>
        </p:nvSpPr>
        <p:spPr/>
        <p:txBody>
          <a:bodyPr/>
          <a:lstStyle/>
          <a:p>
            <a:r>
              <a:rPr lang="en-US" dirty="0"/>
              <a:t>App Reader – Text Settings </a:t>
            </a:r>
          </a:p>
        </p:txBody>
      </p:sp>
      <p:sp>
        <p:nvSpPr>
          <p:cNvPr id="9" name="Rectangle 8">
            <a:extLst>
              <a:ext uri="{FF2B5EF4-FFF2-40B4-BE49-F238E27FC236}">
                <a16:creationId xmlns:a16="http://schemas.microsoft.com/office/drawing/2014/main" id="{4FD5EAC4-F0DD-5115-B9B8-66AED1295C04}"/>
              </a:ext>
              <a:ext uri="{C183D7F6-B498-43B3-948B-1728B52AA6E4}">
                <adec:decorative xmlns:adec="http://schemas.microsoft.com/office/drawing/2017/decorative" val="1"/>
              </a:ext>
            </a:extLst>
          </p:cNvPr>
          <p:cNvSpPr/>
          <p:nvPr/>
        </p:nvSpPr>
        <p:spPr>
          <a:xfrm>
            <a:off x="9419337" y="951591"/>
            <a:ext cx="333376" cy="408048"/>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1" name="Arrow: Left 10">
            <a:extLst>
              <a:ext uri="{FF2B5EF4-FFF2-40B4-BE49-F238E27FC236}">
                <a16:creationId xmlns:a16="http://schemas.microsoft.com/office/drawing/2014/main" id="{E5A62DFF-4B0C-D4A0-A232-F7F2B6DDCF4E}"/>
              </a:ext>
              <a:ext uri="{C183D7F6-B498-43B3-948B-1728B52AA6E4}">
                <adec:decorative xmlns:adec="http://schemas.microsoft.com/office/drawing/2017/decorative" val="1"/>
              </a:ext>
            </a:extLst>
          </p:cNvPr>
          <p:cNvSpPr/>
          <p:nvPr/>
        </p:nvSpPr>
        <p:spPr>
          <a:xfrm>
            <a:off x="10026839" y="1882806"/>
            <a:ext cx="903064" cy="335568"/>
          </a:xfrm>
          <a:prstGeom prst="leftArrow">
            <a:avLst/>
          </a:prstGeom>
          <a:solidFill>
            <a:srgbClr val="FF0000"/>
          </a:solidFill>
          <a:ln>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335074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27C9C4-92F0-6D4E-65C0-B0DE737324CD}"/>
              </a:ext>
            </a:extLst>
          </p:cNvPr>
          <p:cNvSpPr>
            <a:spLocks noGrp="1"/>
          </p:cNvSpPr>
          <p:nvPr>
            <p:ph type="body" sz="quarter" idx="14"/>
          </p:nvPr>
        </p:nvSpPr>
        <p:spPr>
          <a:xfrm>
            <a:off x="2684464" y="1884363"/>
            <a:ext cx="6888161" cy="4249737"/>
          </a:xfrm>
        </p:spPr>
        <p:txBody>
          <a:bodyPr/>
          <a:lstStyle/>
          <a:p>
            <a:endParaRPr lang="en-US" dirty="0"/>
          </a:p>
        </p:txBody>
      </p:sp>
      <p:pic>
        <p:nvPicPr>
          <p:cNvPr id="9" name="Picture 8">
            <a:extLst>
              <a:ext uri="{FF2B5EF4-FFF2-40B4-BE49-F238E27FC236}">
                <a16:creationId xmlns:a16="http://schemas.microsoft.com/office/drawing/2014/main" id="{2EC36891-D6D8-3F13-F5D9-792BECF911F1}"/>
              </a:ext>
            </a:extLst>
          </p:cNvPr>
          <p:cNvPicPr>
            <a:picLocks noChangeAspect="1"/>
          </p:cNvPicPr>
          <p:nvPr/>
        </p:nvPicPr>
        <p:blipFill>
          <a:blip r:embed="rId3"/>
          <a:stretch>
            <a:fillRect/>
          </a:stretch>
        </p:blipFill>
        <p:spPr>
          <a:xfrm>
            <a:off x="2165161" y="800100"/>
            <a:ext cx="7861678" cy="5943600"/>
          </a:xfrm>
          <a:prstGeom prst="rect">
            <a:avLst/>
          </a:prstGeom>
        </p:spPr>
      </p:pic>
      <p:sp>
        <p:nvSpPr>
          <p:cNvPr id="2" name="Title 1">
            <a:extLst>
              <a:ext uri="{FF2B5EF4-FFF2-40B4-BE49-F238E27FC236}">
                <a16:creationId xmlns:a16="http://schemas.microsoft.com/office/drawing/2014/main" id="{8FC50D61-4699-BAF3-7058-95E55B64E78B}"/>
              </a:ext>
            </a:extLst>
          </p:cNvPr>
          <p:cNvSpPr>
            <a:spLocks noGrp="1"/>
          </p:cNvSpPr>
          <p:nvPr>
            <p:ph type="title"/>
          </p:nvPr>
        </p:nvSpPr>
        <p:spPr/>
        <p:txBody>
          <a:bodyPr/>
          <a:lstStyle/>
          <a:p>
            <a:r>
              <a:rPr lang="en-US" dirty="0"/>
              <a:t>App Reader – Copy Text</a:t>
            </a:r>
          </a:p>
        </p:txBody>
      </p:sp>
      <p:sp>
        <p:nvSpPr>
          <p:cNvPr id="7" name="Rectangle 6">
            <a:extLst>
              <a:ext uri="{FF2B5EF4-FFF2-40B4-BE49-F238E27FC236}">
                <a16:creationId xmlns:a16="http://schemas.microsoft.com/office/drawing/2014/main" id="{86A7AF73-468F-7086-BCB3-8D38D7829314}"/>
              </a:ext>
              <a:ext uri="{C183D7F6-B498-43B3-948B-1728B52AA6E4}">
                <adec:decorative xmlns:adec="http://schemas.microsoft.com/office/drawing/2017/decorative" val="1"/>
              </a:ext>
            </a:extLst>
          </p:cNvPr>
          <p:cNvSpPr/>
          <p:nvPr/>
        </p:nvSpPr>
        <p:spPr>
          <a:xfrm>
            <a:off x="6128544" y="6335652"/>
            <a:ext cx="333376" cy="408048"/>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0" name="Arrow: Left 9">
            <a:extLst>
              <a:ext uri="{FF2B5EF4-FFF2-40B4-BE49-F238E27FC236}">
                <a16:creationId xmlns:a16="http://schemas.microsoft.com/office/drawing/2014/main" id="{0E9EB710-C939-C62C-BD74-1CDC2308F954}"/>
              </a:ext>
              <a:ext uri="{C183D7F6-B498-43B3-948B-1728B52AA6E4}">
                <adec:decorative xmlns:adec="http://schemas.microsoft.com/office/drawing/2017/decorative" val="1"/>
              </a:ext>
            </a:extLst>
          </p:cNvPr>
          <p:cNvSpPr/>
          <p:nvPr/>
        </p:nvSpPr>
        <p:spPr>
          <a:xfrm>
            <a:off x="9643078" y="2638995"/>
            <a:ext cx="903064" cy="558230"/>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90563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372D67-F1C7-A3D5-B00A-9722E59BBFC0}"/>
              </a:ext>
            </a:extLst>
          </p:cNvPr>
          <p:cNvSpPr>
            <a:spLocks noGrp="1"/>
          </p:cNvSpPr>
          <p:nvPr>
            <p:ph type="body" sz="quarter" idx="14"/>
          </p:nvPr>
        </p:nvSpPr>
        <p:spPr>
          <a:xfrm>
            <a:off x="2914650" y="1808163"/>
            <a:ext cx="5918200" cy="4321175"/>
          </a:xfrm>
        </p:spPr>
        <p:txBody>
          <a:bodyPr/>
          <a:lstStyle/>
          <a:p>
            <a:r>
              <a:rPr lang="en-US" dirty="0"/>
              <a:t>To add a bookmark, click on the bookmark icon located at the bottom of the reader.</a:t>
            </a:r>
          </a:p>
          <a:p>
            <a:endParaRPr lang="en-US" dirty="0"/>
          </a:p>
        </p:txBody>
      </p:sp>
      <p:pic>
        <p:nvPicPr>
          <p:cNvPr id="8" name="Picture 7">
            <a:extLst>
              <a:ext uri="{FF2B5EF4-FFF2-40B4-BE49-F238E27FC236}">
                <a16:creationId xmlns:a16="http://schemas.microsoft.com/office/drawing/2014/main" id="{DBC9BF43-3D34-61C2-6BED-3057B686C7B9}"/>
              </a:ext>
            </a:extLst>
          </p:cNvPr>
          <p:cNvPicPr>
            <a:picLocks noChangeAspect="1"/>
          </p:cNvPicPr>
          <p:nvPr/>
        </p:nvPicPr>
        <p:blipFill>
          <a:blip r:embed="rId3"/>
          <a:stretch>
            <a:fillRect/>
          </a:stretch>
        </p:blipFill>
        <p:spPr>
          <a:xfrm>
            <a:off x="2165161" y="800100"/>
            <a:ext cx="7861678" cy="5943600"/>
          </a:xfrm>
          <a:prstGeom prst="rect">
            <a:avLst/>
          </a:prstGeom>
        </p:spPr>
      </p:pic>
      <p:sp>
        <p:nvSpPr>
          <p:cNvPr id="2" name="Title 1">
            <a:extLst>
              <a:ext uri="{FF2B5EF4-FFF2-40B4-BE49-F238E27FC236}">
                <a16:creationId xmlns:a16="http://schemas.microsoft.com/office/drawing/2014/main" id="{52B03BB3-FB71-2BA0-D15E-E813F2607DCB}"/>
              </a:ext>
            </a:extLst>
          </p:cNvPr>
          <p:cNvSpPr>
            <a:spLocks noGrp="1"/>
          </p:cNvSpPr>
          <p:nvPr>
            <p:ph type="title"/>
          </p:nvPr>
        </p:nvSpPr>
        <p:spPr/>
        <p:txBody>
          <a:bodyPr/>
          <a:lstStyle/>
          <a:p>
            <a:r>
              <a:rPr lang="en-US" dirty="0"/>
              <a:t>App Reader – Bookmarks</a:t>
            </a:r>
          </a:p>
        </p:txBody>
      </p:sp>
      <p:sp>
        <p:nvSpPr>
          <p:cNvPr id="3" name="Rectangle 2">
            <a:extLst>
              <a:ext uri="{FF2B5EF4-FFF2-40B4-BE49-F238E27FC236}">
                <a16:creationId xmlns:a16="http://schemas.microsoft.com/office/drawing/2014/main" id="{37D90C0F-4CF5-F3E8-7DF4-B081C380BE73}"/>
              </a:ext>
              <a:ext uri="{C183D7F6-B498-43B3-948B-1728B52AA6E4}">
                <adec:decorative xmlns:adec="http://schemas.microsoft.com/office/drawing/2017/decorative" val="1"/>
              </a:ext>
            </a:extLst>
          </p:cNvPr>
          <p:cNvSpPr/>
          <p:nvPr/>
        </p:nvSpPr>
        <p:spPr>
          <a:xfrm>
            <a:off x="6362700" y="6408131"/>
            <a:ext cx="342900" cy="335569"/>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0" name="Arrow: Left 9">
            <a:extLst>
              <a:ext uri="{FF2B5EF4-FFF2-40B4-BE49-F238E27FC236}">
                <a16:creationId xmlns:a16="http://schemas.microsoft.com/office/drawing/2014/main" id="{6A3087B2-79FE-DFFD-65E0-2928507F00B1}"/>
              </a:ext>
              <a:ext uri="{C183D7F6-B498-43B3-948B-1728B52AA6E4}">
                <adec:decorative xmlns:adec="http://schemas.microsoft.com/office/drawing/2017/decorative" val="1"/>
              </a:ext>
            </a:extLst>
          </p:cNvPr>
          <p:cNvSpPr/>
          <p:nvPr/>
        </p:nvSpPr>
        <p:spPr>
          <a:xfrm>
            <a:off x="9873264" y="4013725"/>
            <a:ext cx="903064" cy="558230"/>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8954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ABEA70-BC9F-96FF-0FE2-093B2A264EF1}"/>
              </a:ext>
            </a:extLst>
          </p:cNvPr>
          <p:cNvSpPr>
            <a:spLocks noGrp="1"/>
          </p:cNvSpPr>
          <p:nvPr>
            <p:ph type="body" sz="quarter" idx="14"/>
          </p:nvPr>
        </p:nvSpPr>
        <p:spPr>
          <a:xfrm>
            <a:off x="4944140" y="1808163"/>
            <a:ext cx="3888710" cy="4321175"/>
          </a:xfrm>
        </p:spPr>
        <p:txBody>
          <a:bodyPr/>
          <a:lstStyle/>
          <a:p>
            <a:r>
              <a:rPr lang="en-US" dirty="0"/>
              <a:t>To search within a book, select the magnifying glass icon.  Enter a search term within the search box. </a:t>
            </a:r>
          </a:p>
          <a:p>
            <a:endParaRPr lang="en-US" dirty="0"/>
          </a:p>
        </p:txBody>
      </p:sp>
      <p:pic>
        <p:nvPicPr>
          <p:cNvPr id="8" name="Picture 7">
            <a:extLst>
              <a:ext uri="{FF2B5EF4-FFF2-40B4-BE49-F238E27FC236}">
                <a16:creationId xmlns:a16="http://schemas.microsoft.com/office/drawing/2014/main" id="{7DC4FC56-6522-7F9A-65BF-CE47461B5CEA}"/>
              </a:ext>
            </a:extLst>
          </p:cNvPr>
          <p:cNvPicPr>
            <a:picLocks noChangeAspect="1"/>
          </p:cNvPicPr>
          <p:nvPr/>
        </p:nvPicPr>
        <p:blipFill>
          <a:blip r:embed="rId3"/>
          <a:stretch>
            <a:fillRect/>
          </a:stretch>
        </p:blipFill>
        <p:spPr>
          <a:xfrm>
            <a:off x="2165161" y="857250"/>
            <a:ext cx="7861678" cy="5943600"/>
          </a:xfrm>
          <a:prstGeom prst="rect">
            <a:avLst/>
          </a:prstGeom>
        </p:spPr>
      </p:pic>
      <p:sp>
        <p:nvSpPr>
          <p:cNvPr id="2" name="Title 1">
            <a:extLst>
              <a:ext uri="{FF2B5EF4-FFF2-40B4-BE49-F238E27FC236}">
                <a16:creationId xmlns:a16="http://schemas.microsoft.com/office/drawing/2014/main" id="{97CE807A-597A-D558-29BD-C6FBDF5C389F}"/>
              </a:ext>
            </a:extLst>
          </p:cNvPr>
          <p:cNvSpPr>
            <a:spLocks noGrp="1"/>
          </p:cNvSpPr>
          <p:nvPr>
            <p:ph type="title"/>
          </p:nvPr>
        </p:nvSpPr>
        <p:spPr/>
        <p:txBody>
          <a:bodyPr/>
          <a:lstStyle/>
          <a:p>
            <a:r>
              <a:rPr lang="en-US" dirty="0"/>
              <a:t>App Reader - Searching</a:t>
            </a:r>
          </a:p>
        </p:txBody>
      </p:sp>
      <p:sp>
        <p:nvSpPr>
          <p:cNvPr id="7" name="Rectangle 6">
            <a:extLst>
              <a:ext uri="{FF2B5EF4-FFF2-40B4-BE49-F238E27FC236}">
                <a16:creationId xmlns:a16="http://schemas.microsoft.com/office/drawing/2014/main" id="{5EB9A741-B63C-0F9E-1C3D-6AFAB007B4A9}"/>
              </a:ext>
              <a:ext uri="{C183D7F6-B498-43B3-948B-1728B52AA6E4}">
                <adec:decorative xmlns:adec="http://schemas.microsoft.com/office/drawing/2017/decorative" val="1"/>
              </a:ext>
            </a:extLst>
          </p:cNvPr>
          <p:cNvSpPr/>
          <p:nvPr/>
        </p:nvSpPr>
        <p:spPr>
          <a:xfrm>
            <a:off x="9325447" y="3060699"/>
            <a:ext cx="666750" cy="495300"/>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3" name="Arrow: Left 2">
            <a:extLst>
              <a:ext uri="{FF2B5EF4-FFF2-40B4-BE49-F238E27FC236}">
                <a16:creationId xmlns:a16="http://schemas.microsoft.com/office/drawing/2014/main" id="{B2CF27AB-8B06-7417-E396-6FAE4703ED6F}"/>
              </a:ext>
              <a:ext uri="{C183D7F6-B498-43B3-948B-1728B52AA6E4}">
                <adec:decorative xmlns:adec="http://schemas.microsoft.com/office/drawing/2017/decorative" val="1"/>
              </a:ext>
            </a:extLst>
          </p:cNvPr>
          <p:cNvSpPr/>
          <p:nvPr/>
        </p:nvSpPr>
        <p:spPr>
          <a:xfrm>
            <a:off x="10026839" y="3614573"/>
            <a:ext cx="903064" cy="558230"/>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
        <p:nvSpPr>
          <p:cNvPr id="9" name="Arrow: Left 8">
            <a:extLst>
              <a:ext uri="{FF2B5EF4-FFF2-40B4-BE49-F238E27FC236}">
                <a16:creationId xmlns:a16="http://schemas.microsoft.com/office/drawing/2014/main" id="{A8CE28D4-A2A7-EC52-25F8-DE7731F3B33E}"/>
              </a:ext>
              <a:ext uri="{C183D7F6-B498-43B3-948B-1728B52AA6E4}">
                <adec:decorative xmlns:adec="http://schemas.microsoft.com/office/drawing/2017/decorative" val="1"/>
              </a:ext>
            </a:extLst>
          </p:cNvPr>
          <p:cNvSpPr/>
          <p:nvPr/>
        </p:nvSpPr>
        <p:spPr>
          <a:xfrm>
            <a:off x="10026839" y="5721635"/>
            <a:ext cx="903064" cy="558230"/>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20921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Remove a Download from the App</a:t>
            </a:r>
          </a:p>
        </p:txBody>
      </p:sp>
      <p:sp>
        <p:nvSpPr>
          <p:cNvPr id="8" name="Text Placeholder 7">
            <a:extLst>
              <a:ext uri="{FF2B5EF4-FFF2-40B4-BE49-F238E27FC236}">
                <a16:creationId xmlns:a16="http://schemas.microsoft.com/office/drawing/2014/main" id="{4FE99821-FE16-141B-4BF9-9C749E2AC0BE}"/>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44278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AB21F9-1076-C630-4B30-21A132A83087}"/>
              </a:ext>
            </a:extLst>
          </p:cNvPr>
          <p:cNvSpPr>
            <a:spLocks noGrp="1"/>
          </p:cNvSpPr>
          <p:nvPr>
            <p:ph type="title"/>
          </p:nvPr>
        </p:nvSpPr>
        <p:spPr>
          <a:xfrm>
            <a:off x="550864" y="368828"/>
            <a:ext cx="11281376" cy="312845"/>
          </a:xfrm>
        </p:spPr>
        <p:txBody>
          <a:bodyPr/>
          <a:lstStyle/>
          <a:p>
            <a:r>
              <a:rPr lang="en-US" dirty="0"/>
              <a:t>Ebook Central Reader App </a:t>
            </a:r>
            <a:br>
              <a:rPr lang="en-US" dirty="0">
                <a:solidFill>
                  <a:schemeClr val="tx1">
                    <a:lumMod val="50000"/>
                    <a:lumOff val="50000"/>
                  </a:schemeClr>
                </a:solidFill>
              </a:rPr>
            </a:br>
            <a:r>
              <a:rPr lang="en-US" dirty="0">
                <a:solidFill>
                  <a:schemeClr val="tx1">
                    <a:lumMod val="50000"/>
                    <a:lumOff val="50000"/>
                  </a:schemeClr>
                </a:solidFill>
              </a:rPr>
              <a:t>  </a:t>
            </a:r>
          </a:p>
        </p:txBody>
      </p:sp>
      <p:sp>
        <p:nvSpPr>
          <p:cNvPr id="9" name="Text Placeholder 8">
            <a:extLst>
              <a:ext uri="{FF2B5EF4-FFF2-40B4-BE49-F238E27FC236}">
                <a16:creationId xmlns:a16="http://schemas.microsoft.com/office/drawing/2014/main" id="{2D9817A8-8C65-F597-1324-1743657E7E08}"/>
              </a:ext>
            </a:extLst>
          </p:cNvPr>
          <p:cNvSpPr>
            <a:spLocks noGrp="1"/>
          </p:cNvSpPr>
          <p:nvPr>
            <p:ph type="body" sz="quarter" idx="13"/>
          </p:nvPr>
        </p:nvSpPr>
        <p:spPr/>
        <p:txBody>
          <a:bodyPr/>
          <a:lstStyle/>
          <a:p>
            <a:r>
              <a:rPr lang="en-US" i="1" dirty="0"/>
              <a:t>Improving Student Outcomes </a:t>
            </a:r>
          </a:p>
        </p:txBody>
      </p:sp>
      <p:sp>
        <p:nvSpPr>
          <p:cNvPr id="10" name="Text Placeholder 9">
            <a:extLst>
              <a:ext uri="{FF2B5EF4-FFF2-40B4-BE49-F238E27FC236}">
                <a16:creationId xmlns:a16="http://schemas.microsoft.com/office/drawing/2014/main" id="{79F234E6-C14C-8DB3-07B4-F78E5DF78E77}"/>
              </a:ext>
            </a:extLst>
          </p:cNvPr>
          <p:cNvSpPr>
            <a:spLocks noGrp="1"/>
          </p:cNvSpPr>
          <p:nvPr>
            <p:ph type="body" sz="quarter" idx="14"/>
          </p:nvPr>
        </p:nvSpPr>
        <p:spPr>
          <a:xfrm>
            <a:off x="550863" y="1600199"/>
            <a:ext cx="4728147" cy="4323523"/>
          </a:xfrm>
        </p:spPr>
        <p:txBody>
          <a:bodyPr vert="horz" lIns="0" tIns="0" rIns="0" bIns="0" rtlCol="0" anchor="t">
            <a:noAutofit/>
          </a:bodyPr>
          <a:lstStyle/>
          <a:p>
            <a:pPr marL="359410" lvl="1" indent="-179705">
              <a:buFont typeface="Arial" panose="020B0604020202020204" pitchFamily="34" charset="0"/>
              <a:buChar char="•"/>
            </a:pPr>
            <a:r>
              <a:rPr lang="en-US" sz="2000" b="1" dirty="0"/>
              <a:t>EBC Reader App replaces Adobe Digital Editions (ADE) </a:t>
            </a:r>
            <a:r>
              <a:rPr lang="en-US" sz="2000" dirty="0"/>
              <a:t>for all major operating systems (Windows, Apple, iOS, Android)</a:t>
            </a:r>
            <a:endParaRPr lang="en-US" dirty="0"/>
          </a:p>
          <a:p>
            <a:pPr marL="359410" lvl="1" indent="-179705">
              <a:buFont typeface="Arial" panose="020B0604020202020204" pitchFamily="34" charset="0"/>
              <a:buChar char="•"/>
            </a:pPr>
            <a:r>
              <a:rPr lang="en-US" sz="2000" b="1" dirty="0"/>
              <a:t>Streamlined </a:t>
            </a:r>
            <a:r>
              <a:rPr lang="en-US" sz="2000" dirty="0"/>
              <a:t>authentication</a:t>
            </a:r>
          </a:p>
          <a:p>
            <a:pPr marL="359410" lvl="1" indent="-179705">
              <a:buFont typeface="Arial" panose="020B0604020202020204" pitchFamily="34" charset="0"/>
              <a:buChar char="•"/>
            </a:pPr>
            <a:r>
              <a:rPr lang="en-US" sz="2000" b="1" dirty="0"/>
              <a:t>Enhanced user experience </a:t>
            </a:r>
            <a:r>
              <a:rPr lang="en-US" sz="2000" dirty="0"/>
              <a:t>with a fresh user interface </a:t>
            </a:r>
          </a:p>
          <a:p>
            <a:pPr marL="359410" lvl="1" indent="-179705">
              <a:buFont typeface="Arial" panose="020B0604020202020204" pitchFamily="34" charset="0"/>
              <a:buChar char="•"/>
            </a:pPr>
            <a:r>
              <a:rPr lang="en-US" sz="2000" b="1" dirty="0"/>
              <a:t>A more secure platform</a:t>
            </a:r>
            <a:r>
              <a:rPr lang="en-US" sz="2000" dirty="0"/>
              <a:t>, protecting content from piracy or misuse</a:t>
            </a:r>
          </a:p>
          <a:p>
            <a:pPr marL="359410" lvl="1" indent="-179705">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ea typeface="+mn-ea"/>
                <a:cs typeface="+mn-cs"/>
              </a:rPr>
              <a:t>Ongoing </a:t>
            </a:r>
            <a:r>
              <a:rPr lang="en-US" sz="2000" b="1" dirty="0">
                <a:solidFill>
                  <a:prstClr val="black"/>
                </a:solidFill>
              </a:rPr>
              <a:t>feature enhancements </a:t>
            </a:r>
            <a:r>
              <a:rPr lang="en-US" sz="2000" dirty="0">
                <a:solidFill>
                  <a:prstClr val="black"/>
                </a:solidFill>
              </a:rPr>
              <a:t>to continue </a:t>
            </a:r>
            <a:r>
              <a:rPr kumimoji="0" lang="en-US" sz="2000" b="0" i="0" u="none" strike="noStrike" kern="1200" cap="none" spc="0" normalizeH="0" baseline="0" noProof="0" dirty="0">
                <a:ln>
                  <a:noFill/>
                </a:ln>
                <a:solidFill>
                  <a:prstClr val="black"/>
                </a:solidFill>
                <a:effectLst/>
                <a:uLnTx/>
                <a:uFillTx/>
                <a:ea typeface="+mn-ea"/>
                <a:cs typeface="+mn-cs"/>
              </a:rPr>
              <a:t>to meet our users where they are</a:t>
            </a:r>
            <a:r>
              <a:rPr lang="en-US" sz="2000" dirty="0">
                <a:solidFill>
                  <a:prstClr val="black"/>
                </a:solidFill>
              </a:rPr>
              <a:t> </a:t>
            </a:r>
            <a:endParaRPr lang="en-US" sz="2000" b="0" i="0" u="none" strike="noStrike" kern="1200" cap="none" spc="0" normalizeH="0" baseline="0" noProof="0" dirty="0">
              <a:ln>
                <a:noFill/>
              </a:ln>
              <a:solidFill>
                <a:prstClr val="black"/>
              </a:solidFill>
              <a:effectLst/>
              <a:uLnTx/>
              <a:uFillTx/>
            </a:endParaRPr>
          </a:p>
        </p:txBody>
      </p:sp>
      <p:pic>
        <p:nvPicPr>
          <p:cNvPr id="15" name="Picture 14" descr="A close-up of a cell phone">
            <a:extLst>
              <a:ext uri="{FF2B5EF4-FFF2-40B4-BE49-F238E27FC236}">
                <a16:creationId xmlns:a16="http://schemas.microsoft.com/office/drawing/2014/main" id="{59D3E7F9-7D4E-867C-7EFE-AA376EED0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8105" y="1464695"/>
            <a:ext cx="2389774" cy="4705014"/>
          </a:xfrm>
          <a:prstGeom prst="rect">
            <a:avLst/>
          </a:prstGeom>
          <a:ln>
            <a:noFill/>
          </a:ln>
          <a:effectLst>
            <a:outerShdw blurRad="292100" dist="139700" dir="2700000" algn="tl" rotWithShape="0">
              <a:srgbClr val="333333">
                <a:alpha val="65000"/>
              </a:srgbClr>
            </a:outerShdw>
          </a:effectLst>
        </p:spPr>
      </p:pic>
      <p:pic>
        <p:nvPicPr>
          <p:cNvPr id="23" name="Picture 22" descr="A screen shot of a device">
            <a:extLst>
              <a:ext uri="{FF2B5EF4-FFF2-40B4-BE49-F238E27FC236}">
                <a16:creationId xmlns:a16="http://schemas.microsoft.com/office/drawing/2014/main" id="{097201B4-C59E-8883-ACE9-87223DC3D2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0688" y="990226"/>
            <a:ext cx="3791552" cy="5287898"/>
          </a:xfrm>
          <a:prstGeom prst="rect">
            <a:avLst/>
          </a:prstGeom>
          <a:ln>
            <a:noFill/>
          </a:ln>
          <a:effectLst>
            <a:outerShdw blurRad="292100" dist="139700" dir="2700000" algn="tl" rotWithShape="0">
              <a:srgbClr val="333333">
                <a:alpha val="65000"/>
              </a:srgbClr>
            </a:outerShdw>
          </a:effectLst>
        </p:spPr>
      </p:pic>
      <p:sp>
        <p:nvSpPr>
          <p:cNvPr id="2" name="Footer Placeholder 2">
            <a:extLst>
              <a:ext uri="{FF2B5EF4-FFF2-40B4-BE49-F238E27FC236}">
                <a16:creationId xmlns:a16="http://schemas.microsoft.com/office/drawing/2014/main" id="{11FE3D50-0102-6AD4-17D7-34C6C751E66E}"/>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2024 Clarivate. All rights reserved.</a:t>
            </a:r>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777D03D4-067F-EC4A-6469-CB703819FFA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71051699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3BB3-FB71-2BA0-D15E-E813F2607DCB}"/>
              </a:ext>
            </a:extLst>
          </p:cNvPr>
          <p:cNvSpPr>
            <a:spLocks noGrp="1"/>
          </p:cNvSpPr>
          <p:nvPr>
            <p:ph type="title"/>
          </p:nvPr>
        </p:nvSpPr>
        <p:spPr/>
        <p:txBody>
          <a:bodyPr/>
          <a:lstStyle/>
          <a:p>
            <a:r>
              <a:rPr lang="en-US" dirty="0"/>
              <a:t>Remove Download</a:t>
            </a:r>
          </a:p>
        </p:txBody>
      </p:sp>
      <p:sp>
        <p:nvSpPr>
          <p:cNvPr id="6" name="Text Placeholder 5">
            <a:extLst>
              <a:ext uri="{FF2B5EF4-FFF2-40B4-BE49-F238E27FC236}">
                <a16:creationId xmlns:a16="http://schemas.microsoft.com/office/drawing/2014/main" id="{0E372D67-F1C7-A3D5-B00A-9722E59BBFC0}"/>
              </a:ext>
            </a:extLst>
          </p:cNvPr>
          <p:cNvSpPr>
            <a:spLocks noGrp="1"/>
          </p:cNvSpPr>
          <p:nvPr>
            <p:ph type="body" sz="quarter" idx="14"/>
          </p:nvPr>
        </p:nvSpPr>
        <p:spPr>
          <a:xfrm>
            <a:off x="2914650" y="1808163"/>
            <a:ext cx="5918200" cy="4321175"/>
          </a:xfrm>
        </p:spPr>
        <p:txBody>
          <a:bodyPr/>
          <a:lstStyle/>
          <a:p>
            <a:r>
              <a:rPr lang="en-US" sz="1800" b="0" i="0" dirty="0">
                <a:solidFill>
                  <a:srgbClr val="172B4D"/>
                </a:solidFill>
                <a:effectLst/>
                <a:latin typeface="-apple-system"/>
              </a:rPr>
              <a:t>This option is available for books with active loans that have been downloaded. When you select 'Remove', it removes the download from your device, but the book still appears in the My Bookshelf screen. Removing the book removes the download from the device and does not affect the remaining time on the loan. Loans will remain active until the loan period expires. </a:t>
            </a:r>
            <a:endParaRPr lang="en-US" sz="1800" dirty="0"/>
          </a:p>
          <a:p>
            <a:endParaRPr lang="en-US" sz="1800" dirty="0"/>
          </a:p>
          <a:p>
            <a:r>
              <a:rPr lang="en-US" sz="1800" dirty="0"/>
              <a:t>To remove a download click on the vertical ellipsis and click on Remove Download</a:t>
            </a:r>
          </a:p>
          <a:p>
            <a:endParaRPr lang="en-US" dirty="0"/>
          </a:p>
        </p:txBody>
      </p:sp>
      <p:pic>
        <p:nvPicPr>
          <p:cNvPr id="4" name="Picture 3" descr="Screenshot showing the remove download option next to an active title within my bookshelf">
            <a:extLst>
              <a:ext uri="{FF2B5EF4-FFF2-40B4-BE49-F238E27FC236}">
                <a16:creationId xmlns:a16="http://schemas.microsoft.com/office/drawing/2014/main" id="{8C012BFC-3CDD-FC19-963F-65BD8CB5208B}"/>
              </a:ext>
            </a:extLst>
          </p:cNvPr>
          <p:cNvPicPr>
            <a:picLocks noChangeAspect="1"/>
          </p:cNvPicPr>
          <p:nvPr/>
        </p:nvPicPr>
        <p:blipFill>
          <a:blip r:embed="rId3"/>
          <a:srcRect t="3056"/>
          <a:stretch/>
        </p:blipFill>
        <p:spPr>
          <a:xfrm>
            <a:off x="2417721" y="803804"/>
            <a:ext cx="8109469" cy="5943600"/>
          </a:xfrm>
          <a:prstGeom prst="rect">
            <a:avLst/>
          </a:prstGeom>
          <a:ln>
            <a:solidFill>
              <a:schemeClr val="tx1"/>
            </a:solidFill>
          </a:ln>
        </p:spPr>
      </p:pic>
      <p:sp>
        <p:nvSpPr>
          <p:cNvPr id="5" name="Arrow: Left 4">
            <a:extLst>
              <a:ext uri="{FF2B5EF4-FFF2-40B4-BE49-F238E27FC236}">
                <a16:creationId xmlns:a16="http://schemas.microsoft.com/office/drawing/2014/main" id="{37F47460-03FA-CF8C-4B2A-88D5BAB68B12}"/>
              </a:ext>
              <a:ext uri="{C183D7F6-B498-43B3-948B-1728B52AA6E4}">
                <adec:decorative xmlns:adec="http://schemas.microsoft.com/office/drawing/2017/decorative" val="1"/>
              </a:ext>
            </a:extLst>
          </p:cNvPr>
          <p:cNvSpPr/>
          <p:nvPr/>
        </p:nvSpPr>
        <p:spPr>
          <a:xfrm>
            <a:off x="10075658" y="2228185"/>
            <a:ext cx="903064" cy="335568"/>
          </a:xfrm>
          <a:prstGeom prst="left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07883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DF18-2234-8246-D317-C8E5B0D1ACB0}"/>
              </a:ext>
            </a:extLst>
          </p:cNvPr>
          <p:cNvSpPr>
            <a:spLocks noGrp="1"/>
          </p:cNvSpPr>
          <p:nvPr>
            <p:ph type="title"/>
          </p:nvPr>
        </p:nvSpPr>
        <p:spPr/>
        <p:txBody>
          <a:bodyPr/>
          <a:lstStyle/>
          <a:p>
            <a:r>
              <a:rPr lang="en-US" dirty="0"/>
              <a:t>Confirm Remove Download</a:t>
            </a:r>
          </a:p>
        </p:txBody>
      </p:sp>
      <p:sp>
        <p:nvSpPr>
          <p:cNvPr id="4" name="Text Placeholder 3">
            <a:extLst>
              <a:ext uri="{FF2B5EF4-FFF2-40B4-BE49-F238E27FC236}">
                <a16:creationId xmlns:a16="http://schemas.microsoft.com/office/drawing/2014/main" id="{4405458A-233C-0E59-82C2-D5606492FD7A}"/>
              </a:ext>
            </a:extLst>
          </p:cNvPr>
          <p:cNvSpPr>
            <a:spLocks noGrp="1"/>
          </p:cNvSpPr>
          <p:nvPr>
            <p:ph type="body" sz="quarter" idx="14"/>
          </p:nvPr>
        </p:nvSpPr>
        <p:spPr>
          <a:xfrm>
            <a:off x="2914650" y="1808163"/>
            <a:ext cx="5918200" cy="4321175"/>
          </a:xfrm>
        </p:spPr>
        <p:txBody>
          <a:bodyPr/>
          <a:lstStyle/>
          <a:p>
            <a:r>
              <a:rPr lang="en-US" dirty="0"/>
              <a:t>You’ll get a pop up confirming that you want to remove the download from your device.  Click on Remove</a:t>
            </a:r>
          </a:p>
          <a:p>
            <a:endParaRPr lang="en-US" dirty="0"/>
          </a:p>
        </p:txBody>
      </p:sp>
      <p:pic>
        <p:nvPicPr>
          <p:cNvPr id="6" name="Picture 5" descr="Screenshot showing the remove download confirmation pop up window">
            <a:extLst>
              <a:ext uri="{FF2B5EF4-FFF2-40B4-BE49-F238E27FC236}">
                <a16:creationId xmlns:a16="http://schemas.microsoft.com/office/drawing/2014/main" id="{E8EB0CB0-41A5-6039-AFA9-31C356AEF55A}"/>
              </a:ext>
            </a:extLst>
          </p:cNvPr>
          <p:cNvPicPr>
            <a:picLocks noChangeAspect="1"/>
          </p:cNvPicPr>
          <p:nvPr/>
        </p:nvPicPr>
        <p:blipFill>
          <a:blip r:embed="rId3"/>
          <a:srcRect t="3473"/>
          <a:stretch/>
        </p:blipFill>
        <p:spPr>
          <a:xfrm>
            <a:off x="2413215" y="824125"/>
            <a:ext cx="8144470" cy="5943600"/>
          </a:xfrm>
          <a:prstGeom prst="rect">
            <a:avLst/>
          </a:prstGeom>
        </p:spPr>
      </p:pic>
    </p:spTree>
    <p:extLst>
      <p:ext uri="{BB962C8B-B14F-4D97-AF65-F5344CB8AC3E}">
        <p14:creationId xmlns:p14="http://schemas.microsoft.com/office/powerpoint/2010/main" val="137176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462F-BA57-0F12-230C-7F623BFF4F03}"/>
              </a:ext>
            </a:extLst>
          </p:cNvPr>
          <p:cNvSpPr>
            <a:spLocks noGrp="1"/>
          </p:cNvSpPr>
          <p:nvPr>
            <p:ph type="title"/>
          </p:nvPr>
        </p:nvSpPr>
        <p:spPr/>
        <p:txBody>
          <a:bodyPr/>
          <a:lstStyle/>
          <a:p>
            <a:r>
              <a:rPr lang="en-US" dirty="0"/>
              <a:t>Download Removed Titles</a:t>
            </a:r>
          </a:p>
        </p:txBody>
      </p:sp>
      <p:sp>
        <p:nvSpPr>
          <p:cNvPr id="4" name="Text Placeholder 3">
            <a:extLst>
              <a:ext uri="{FF2B5EF4-FFF2-40B4-BE49-F238E27FC236}">
                <a16:creationId xmlns:a16="http://schemas.microsoft.com/office/drawing/2014/main" id="{DE000E6A-85AD-3842-5310-8A854FEF787B}"/>
              </a:ext>
            </a:extLst>
          </p:cNvPr>
          <p:cNvSpPr>
            <a:spLocks noGrp="1"/>
          </p:cNvSpPr>
          <p:nvPr>
            <p:ph type="body" sz="quarter" idx="14"/>
          </p:nvPr>
        </p:nvSpPr>
        <p:spPr>
          <a:xfrm>
            <a:off x="4217670" y="1808163"/>
            <a:ext cx="4615180" cy="4321175"/>
          </a:xfrm>
        </p:spPr>
        <p:txBody>
          <a:bodyPr/>
          <a:lstStyle/>
          <a:p>
            <a:r>
              <a:rPr lang="en-US" dirty="0"/>
              <a:t>You’ll now see that instead of the “Read” option next to the title you have the “Download option” if you would like to redownload the book.  </a:t>
            </a:r>
          </a:p>
          <a:p>
            <a:endParaRPr lang="en-US" dirty="0"/>
          </a:p>
        </p:txBody>
      </p:sp>
      <p:pic>
        <p:nvPicPr>
          <p:cNvPr id="6" name="Picture 5" descr="Screenshot showing the download option next to a title in my bookshelf">
            <a:extLst>
              <a:ext uri="{FF2B5EF4-FFF2-40B4-BE49-F238E27FC236}">
                <a16:creationId xmlns:a16="http://schemas.microsoft.com/office/drawing/2014/main" id="{230780AC-B99E-3676-D459-2259D2302D5B}"/>
              </a:ext>
            </a:extLst>
          </p:cNvPr>
          <p:cNvPicPr>
            <a:picLocks noChangeAspect="1"/>
          </p:cNvPicPr>
          <p:nvPr/>
        </p:nvPicPr>
        <p:blipFill>
          <a:blip r:embed="rId3"/>
          <a:srcRect t="3056"/>
          <a:stretch/>
        </p:blipFill>
        <p:spPr>
          <a:xfrm>
            <a:off x="2448416" y="814387"/>
            <a:ext cx="8109469" cy="5943600"/>
          </a:xfrm>
          <a:prstGeom prst="rect">
            <a:avLst/>
          </a:prstGeom>
          <a:ln>
            <a:solidFill>
              <a:schemeClr val="tx1"/>
            </a:solidFill>
          </a:ln>
        </p:spPr>
      </p:pic>
      <p:sp>
        <p:nvSpPr>
          <p:cNvPr id="7" name="Rectangle 6">
            <a:extLst>
              <a:ext uri="{FF2B5EF4-FFF2-40B4-BE49-F238E27FC236}">
                <a16:creationId xmlns:a16="http://schemas.microsoft.com/office/drawing/2014/main" id="{1FA4EA9F-CD6F-C4E0-1EDA-497C15795BD9}"/>
              </a:ext>
              <a:ext uri="{C183D7F6-B498-43B3-948B-1728B52AA6E4}">
                <adec:decorative xmlns:adec="http://schemas.microsoft.com/office/drawing/2017/decorative" val="1"/>
              </a:ext>
            </a:extLst>
          </p:cNvPr>
          <p:cNvSpPr/>
          <p:nvPr/>
        </p:nvSpPr>
        <p:spPr>
          <a:xfrm>
            <a:off x="9572625" y="2000568"/>
            <a:ext cx="762001" cy="304482"/>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2508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16FC-4139-0542-B7EA-6BD1B1A9FA83}"/>
              </a:ext>
            </a:extLst>
          </p:cNvPr>
          <p:cNvSpPr>
            <a:spLocks noGrp="1"/>
          </p:cNvSpPr>
          <p:nvPr>
            <p:ph type="title"/>
          </p:nvPr>
        </p:nvSpPr>
        <p:spPr/>
        <p:txBody>
          <a:bodyPr/>
          <a:lstStyle/>
          <a:p>
            <a:r>
              <a:rPr lang="en-US" dirty="0"/>
              <a:t>Delete Book</a:t>
            </a:r>
          </a:p>
        </p:txBody>
      </p:sp>
      <p:sp>
        <p:nvSpPr>
          <p:cNvPr id="4" name="Text Placeholder 3">
            <a:extLst>
              <a:ext uri="{FF2B5EF4-FFF2-40B4-BE49-F238E27FC236}">
                <a16:creationId xmlns:a16="http://schemas.microsoft.com/office/drawing/2014/main" id="{C234F0A0-79D6-506B-6CA7-EF0C9C3286AE}"/>
              </a:ext>
            </a:extLst>
          </p:cNvPr>
          <p:cNvSpPr>
            <a:spLocks noGrp="1"/>
          </p:cNvSpPr>
          <p:nvPr>
            <p:ph type="body" sz="quarter" idx="14"/>
          </p:nvPr>
        </p:nvSpPr>
        <p:spPr>
          <a:xfrm>
            <a:off x="3440430" y="1808163"/>
            <a:ext cx="5392420" cy="4321175"/>
          </a:xfrm>
        </p:spPr>
        <p:txBody>
          <a:bodyPr/>
          <a:lstStyle/>
          <a:p>
            <a:r>
              <a:rPr lang="en-US" sz="1800" dirty="0"/>
              <a:t>You can delete a book from your “my bookshelf” after it’s expired.</a:t>
            </a:r>
          </a:p>
          <a:p>
            <a:endParaRPr lang="en-US" sz="1800" dirty="0"/>
          </a:p>
          <a:p>
            <a:r>
              <a:rPr lang="en-US" sz="1800" b="0" i="0" dirty="0">
                <a:solidFill>
                  <a:srgbClr val="172B4D"/>
                </a:solidFill>
                <a:effectLst/>
                <a:latin typeface="-apple-system"/>
              </a:rPr>
              <a:t>When a loan expires, the book media will be automatically removed from the user's device and users will no longer be able to access the content of that book. However, within the app, the book cover image and metadata will still be visible. Users will have the option to manually delete these expired books from their devices if they wish to tidy up their library.</a:t>
            </a:r>
            <a:endParaRPr lang="en-US" sz="1800" dirty="0"/>
          </a:p>
          <a:p>
            <a:pPr marL="0" indent="0">
              <a:buNone/>
            </a:pPr>
            <a:endParaRPr lang="en-US" dirty="0"/>
          </a:p>
        </p:txBody>
      </p:sp>
      <p:pic>
        <p:nvPicPr>
          <p:cNvPr id="6" name="Picture 5" descr="Screenshot showing the delete book option next to a title in my bookshelf">
            <a:extLst>
              <a:ext uri="{FF2B5EF4-FFF2-40B4-BE49-F238E27FC236}">
                <a16:creationId xmlns:a16="http://schemas.microsoft.com/office/drawing/2014/main" id="{722A7B8F-DE7B-355F-5051-81698DD9328C}"/>
              </a:ext>
            </a:extLst>
          </p:cNvPr>
          <p:cNvPicPr>
            <a:picLocks noChangeAspect="1"/>
          </p:cNvPicPr>
          <p:nvPr/>
        </p:nvPicPr>
        <p:blipFill>
          <a:blip r:embed="rId3"/>
          <a:srcRect t="3611"/>
          <a:stretch/>
        </p:blipFill>
        <p:spPr>
          <a:xfrm>
            <a:off x="2457371" y="812272"/>
            <a:ext cx="8156210" cy="5943600"/>
          </a:xfrm>
          <a:prstGeom prst="rect">
            <a:avLst/>
          </a:prstGeom>
          <a:ln>
            <a:solidFill>
              <a:schemeClr val="tx1"/>
            </a:solidFill>
          </a:ln>
        </p:spPr>
      </p:pic>
      <p:sp>
        <p:nvSpPr>
          <p:cNvPr id="7" name="Arrow: Left 6">
            <a:extLst>
              <a:ext uri="{FF2B5EF4-FFF2-40B4-BE49-F238E27FC236}">
                <a16:creationId xmlns:a16="http://schemas.microsoft.com/office/drawing/2014/main" id="{6599A1E0-15AF-4D31-4DB3-0578FE4AF486}"/>
              </a:ext>
              <a:ext uri="{C183D7F6-B498-43B3-948B-1728B52AA6E4}">
                <adec:decorative xmlns:adec="http://schemas.microsoft.com/office/drawing/2017/decorative" val="1"/>
              </a:ext>
            </a:extLst>
          </p:cNvPr>
          <p:cNvSpPr/>
          <p:nvPr/>
        </p:nvSpPr>
        <p:spPr>
          <a:xfrm>
            <a:off x="10062942" y="3661757"/>
            <a:ext cx="903064" cy="335568"/>
          </a:xfrm>
          <a:prstGeom prst="leftArrow">
            <a:avLst/>
          </a:prstGeom>
          <a:solidFill>
            <a:srgbClr val="FF0000"/>
          </a:solidFill>
          <a:ln>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87061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Managing Your Devices</a:t>
            </a:r>
          </a:p>
        </p:txBody>
      </p:sp>
    </p:spTree>
    <p:extLst>
      <p:ext uri="{BB962C8B-B14F-4D97-AF65-F5344CB8AC3E}">
        <p14:creationId xmlns:p14="http://schemas.microsoft.com/office/powerpoint/2010/main" val="2839294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DBF8-8A07-0E44-000F-FDF26A2376C3}"/>
              </a:ext>
            </a:extLst>
          </p:cNvPr>
          <p:cNvSpPr>
            <a:spLocks noGrp="1"/>
          </p:cNvSpPr>
          <p:nvPr>
            <p:ph type="title"/>
          </p:nvPr>
        </p:nvSpPr>
        <p:spPr/>
        <p:txBody>
          <a:bodyPr/>
          <a:lstStyle/>
          <a:p>
            <a:r>
              <a:rPr lang="en-US" dirty="0"/>
              <a:t>Adding and Removing Devices</a:t>
            </a:r>
          </a:p>
        </p:txBody>
      </p:sp>
      <p:sp>
        <p:nvSpPr>
          <p:cNvPr id="4" name="Text Placeholder 3">
            <a:extLst>
              <a:ext uri="{FF2B5EF4-FFF2-40B4-BE49-F238E27FC236}">
                <a16:creationId xmlns:a16="http://schemas.microsoft.com/office/drawing/2014/main" id="{F78C73FE-001F-F9FA-A1B0-2F04D7DED936}"/>
              </a:ext>
            </a:extLst>
          </p:cNvPr>
          <p:cNvSpPr>
            <a:spLocks noGrp="1"/>
          </p:cNvSpPr>
          <p:nvPr>
            <p:ph type="body" sz="quarter" idx="14"/>
          </p:nvPr>
        </p:nvSpPr>
        <p:spPr>
          <a:xfrm>
            <a:off x="550864" y="1808163"/>
            <a:ext cx="8281986" cy="1369377"/>
          </a:xfrm>
        </p:spPr>
        <p:txBody>
          <a:bodyPr/>
          <a:lstStyle/>
          <a:p>
            <a:r>
              <a:rPr lang="en-US" sz="1600" dirty="0"/>
              <a:t>On the manage your devices screen you will see a list of active devices. To register an additional device, select “Get Registration code”. This code will need to be entered in the App on your new device.  You can register up to 6 devices.</a:t>
            </a:r>
          </a:p>
          <a:p>
            <a:endParaRPr lang="en-US" sz="1600" dirty="0"/>
          </a:p>
          <a:p>
            <a:r>
              <a:rPr lang="en-US" sz="1600" dirty="0"/>
              <a:t>You also have the option to Remove a Device. </a:t>
            </a:r>
          </a:p>
          <a:p>
            <a:endParaRPr lang="en-US" dirty="0"/>
          </a:p>
        </p:txBody>
      </p:sp>
      <p:pic>
        <p:nvPicPr>
          <p:cNvPr id="6" name="Picture 5" descr="Screenshot showing where the get registration code option is located on the manage devices page">
            <a:extLst>
              <a:ext uri="{FF2B5EF4-FFF2-40B4-BE49-F238E27FC236}">
                <a16:creationId xmlns:a16="http://schemas.microsoft.com/office/drawing/2014/main" id="{5FC0CE68-C79D-669C-1153-75D072F6886F}"/>
              </a:ext>
            </a:extLst>
          </p:cNvPr>
          <p:cNvPicPr>
            <a:picLocks noChangeAspect="1"/>
          </p:cNvPicPr>
          <p:nvPr/>
        </p:nvPicPr>
        <p:blipFill>
          <a:blip r:embed="rId3"/>
          <a:stretch>
            <a:fillRect/>
          </a:stretch>
        </p:blipFill>
        <p:spPr>
          <a:xfrm>
            <a:off x="192641" y="1043609"/>
            <a:ext cx="11806717" cy="2286000"/>
          </a:xfrm>
          <a:prstGeom prst="rect">
            <a:avLst/>
          </a:prstGeom>
          <a:ln>
            <a:solidFill>
              <a:schemeClr val="tx1"/>
            </a:solidFill>
          </a:ln>
        </p:spPr>
      </p:pic>
      <p:sp>
        <p:nvSpPr>
          <p:cNvPr id="7" name="Rectangle 6" descr="Red box highlighting the remove device option on the manage your devices page">
            <a:extLst>
              <a:ext uri="{FF2B5EF4-FFF2-40B4-BE49-F238E27FC236}">
                <a16:creationId xmlns:a16="http://schemas.microsoft.com/office/drawing/2014/main" id="{13C19151-C818-5891-4B87-3A83FB8B91A3}"/>
              </a:ext>
            </a:extLst>
          </p:cNvPr>
          <p:cNvSpPr/>
          <p:nvPr/>
        </p:nvSpPr>
        <p:spPr>
          <a:xfrm>
            <a:off x="9506886" y="2339194"/>
            <a:ext cx="1182757" cy="406884"/>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pic>
        <p:nvPicPr>
          <p:cNvPr id="15" name="Picture 14">
            <a:extLst>
              <a:ext uri="{FF2B5EF4-FFF2-40B4-BE49-F238E27FC236}">
                <a16:creationId xmlns:a16="http://schemas.microsoft.com/office/drawing/2014/main" id="{0FF262BB-0BC1-3E89-A71F-236F53B2E2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33687" y="3556000"/>
            <a:ext cx="5857875" cy="1990725"/>
          </a:xfrm>
          <a:prstGeom prst="rect">
            <a:avLst/>
          </a:prstGeom>
        </p:spPr>
      </p:pic>
      <p:sp>
        <p:nvSpPr>
          <p:cNvPr id="19" name="Rectangle 18">
            <a:extLst>
              <a:ext uri="{FF2B5EF4-FFF2-40B4-BE49-F238E27FC236}">
                <a16:creationId xmlns:a16="http://schemas.microsoft.com/office/drawing/2014/main" id="{E69F3BEC-396C-DF9E-C98E-3B740684A4E2}"/>
              </a:ext>
              <a:ext uri="{C183D7F6-B498-43B3-948B-1728B52AA6E4}">
                <adec:decorative xmlns:adec="http://schemas.microsoft.com/office/drawing/2017/decorative" val="1"/>
              </a:ext>
            </a:extLst>
          </p:cNvPr>
          <p:cNvSpPr/>
          <p:nvPr/>
        </p:nvSpPr>
        <p:spPr>
          <a:xfrm>
            <a:off x="286993" y="1563147"/>
            <a:ext cx="2093843" cy="530087"/>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cxnSp>
        <p:nvCxnSpPr>
          <p:cNvPr id="5" name="Straight Arrow Connector 4">
            <a:extLst>
              <a:ext uri="{FF2B5EF4-FFF2-40B4-BE49-F238E27FC236}">
                <a16:creationId xmlns:a16="http://schemas.microsoft.com/office/drawing/2014/main" id="{54A7527D-8A8D-E2CB-DE9D-6A616E5D3AB8}"/>
              </a:ext>
              <a:ext uri="{C183D7F6-B498-43B3-948B-1728B52AA6E4}">
                <adec:decorative xmlns:adec="http://schemas.microsoft.com/office/drawing/2017/decorative" val="1"/>
              </a:ext>
            </a:extLst>
          </p:cNvPr>
          <p:cNvCxnSpPr/>
          <p:nvPr/>
        </p:nvCxnSpPr>
        <p:spPr>
          <a:xfrm>
            <a:off x="1431758" y="2093234"/>
            <a:ext cx="2634916" cy="228626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2055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Additional Resources</a:t>
            </a:r>
          </a:p>
        </p:txBody>
      </p:sp>
      <p:sp>
        <p:nvSpPr>
          <p:cNvPr id="8" name="Text Placeholder 7">
            <a:extLst>
              <a:ext uri="{FF2B5EF4-FFF2-40B4-BE49-F238E27FC236}">
                <a16:creationId xmlns:a16="http://schemas.microsoft.com/office/drawing/2014/main" id="{4FE99821-FE16-141B-4BF9-9C749E2AC0BE}"/>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3399884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B40A-FD68-C90C-FC94-AB562EC8C5F8}"/>
              </a:ext>
            </a:extLst>
          </p:cNvPr>
          <p:cNvSpPr>
            <a:spLocks noGrp="1"/>
          </p:cNvSpPr>
          <p:nvPr>
            <p:ph type="title"/>
          </p:nvPr>
        </p:nvSpPr>
        <p:spPr>
          <a:xfrm>
            <a:off x="550864" y="368828"/>
            <a:ext cx="8281986" cy="497446"/>
          </a:xfrm>
        </p:spPr>
        <p:txBody>
          <a:bodyPr/>
          <a:lstStyle/>
          <a:p>
            <a:r>
              <a:rPr lang="en-US" sz="2800" dirty="0"/>
              <a:t>Additional Resources </a:t>
            </a:r>
            <a:r>
              <a:rPr lang="en-US" dirty="0">
                <a:solidFill>
                  <a:schemeClr val="bg1"/>
                </a:solidFill>
              </a:rPr>
              <a:t>1</a:t>
            </a:r>
            <a:endParaRPr lang="en-US" sz="2800" dirty="0"/>
          </a:p>
        </p:txBody>
      </p:sp>
      <p:sp>
        <p:nvSpPr>
          <p:cNvPr id="7" name="Text Placeholder 6">
            <a:extLst>
              <a:ext uri="{FF2B5EF4-FFF2-40B4-BE49-F238E27FC236}">
                <a16:creationId xmlns:a16="http://schemas.microsoft.com/office/drawing/2014/main" id="{8E1E9817-3995-A10A-3A4D-65DA669157AA}"/>
              </a:ext>
            </a:extLst>
          </p:cNvPr>
          <p:cNvSpPr>
            <a:spLocks noGrp="1"/>
          </p:cNvSpPr>
          <p:nvPr>
            <p:ph type="body" sz="quarter" idx="14"/>
          </p:nvPr>
        </p:nvSpPr>
        <p:spPr>
          <a:xfrm>
            <a:off x="550864" y="1268412"/>
            <a:ext cx="8281986" cy="4321175"/>
          </a:xfrm>
        </p:spPr>
        <p:txBody>
          <a:bodyPr/>
          <a:lstStyle/>
          <a:p>
            <a:r>
              <a:rPr lang="en-US" dirty="0">
                <a:solidFill>
                  <a:srgbClr val="0000FF"/>
                </a:solidFill>
                <a:hlinkClick r:id="rId2"/>
              </a:rPr>
              <a:t>Ebook Central Reader App </a:t>
            </a:r>
            <a:r>
              <a:rPr lang="en-US" dirty="0" err="1">
                <a:solidFill>
                  <a:srgbClr val="0000FF"/>
                </a:solidFill>
                <a:hlinkClick r:id="rId2"/>
              </a:rPr>
              <a:t>LibGuide</a:t>
            </a:r>
            <a:endParaRPr lang="en-US" dirty="0">
              <a:solidFill>
                <a:srgbClr val="0000FF"/>
              </a:solidFill>
            </a:endParaRPr>
          </a:p>
          <a:p>
            <a:pPr marL="0" indent="0">
              <a:buNone/>
            </a:pPr>
            <a:endParaRPr lang="en-US" dirty="0">
              <a:solidFill>
                <a:srgbClr val="0000FF"/>
              </a:solidFill>
            </a:endParaRPr>
          </a:p>
          <a:p>
            <a:r>
              <a:rPr lang="en-US" dirty="0">
                <a:solidFill>
                  <a:srgbClr val="0000FF"/>
                </a:solidFill>
                <a:hlinkClick r:id="rId3"/>
              </a:rPr>
              <a:t>Ebook Central Reader App – FAQ</a:t>
            </a:r>
            <a:endParaRPr lang="en-US" dirty="0">
              <a:solidFill>
                <a:srgbClr val="0000FF"/>
              </a:solidFill>
            </a:endParaRPr>
          </a:p>
          <a:p>
            <a:pPr marL="0" indent="0">
              <a:buNone/>
            </a:pPr>
            <a:endParaRPr lang="en-US" dirty="0">
              <a:solidFill>
                <a:srgbClr val="FF0000"/>
              </a:solidFill>
            </a:endParaRPr>
          </a:p>
        </p:txBody>
      </p:sp>
      <p:cxnSp>
        <p:nvCxnSpPr>
          <p:cNvPr id="13" name="Straight Connector 12" descr="Footnote">
            <a:extLst>
              <a:ext uri="{FF2B5EF4-FFF2-40B4-BE49-F238E27FC236}">
                <a16:creationId xmlns:a16="http://schemas.microsoft.com/office/drawing/2014/main" id="{68E1556A-4C3E-3D17-C4E3-9F19E1AFAD3B}"/>
              </a:ext>
            </a:extLst>
          </p:cNvPr>
          <p:cNvCxnSpPr>
            <a:cxnSpLocks/>
          </p:cNvCxnSpPr>
          <p:nvPr/>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087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3A3F2-6D71-D43A-FA0F-84DF85EF9BD1}"/>
              </a:ext>
            </a:extLst>
          </p:cNvPr>
          <p:cNvSpPr>
            <a:spLocks noGrp="1"/>
          </p:cNvSpPr>
          <p:nvPr>
            <p:ph type="title" idx="4294967295"/>
          </p:nvPr>
        </p:nvSpPr>
        <p:spPr>
          <a:xfrm>
            <a:off x="0" y="177800"/>
            <a:ext cx="7288213" cy="387350"/>
          </a:xfrm>
        </p:spPr>
        <p:txBody>
          <a:bodyPr vert="horz" lIns="0" tIns="0" rIns="0" bIns="0" rtlCol="0" anchor="b">
            <a:noAutofit/>
          </a:bodyPr>
          <a:lstStyle/>
          <a:p>
            <a:r>
              <a:rPr lang="en-US" dirty="0">
                <a:solidFill>
                  <a:schemeClr val="bg1"/>
                </a:solidFill>
              </a:rPr>
              <a:t>Survey</a:t>
            </a:r>
          </a:p>
        </p:txBody>
      </p:sp>
      <p:sp>
        <p:nvSpPr>
          <p:cNvPr id="7" name="Text Placeholder 6">
            <a:extLst>
              <a:ext uri="{FF2B5EF4-FFF2-40B4-BE49-F238E27FC236}">
                <a16:creationId xmlns:a16="http://schemas.microsoft.com/office/drawing/2014/main" id="{2666787B-A9E1-1737-1664-3B39BD6D8067}"/>
              </a:ext>
            </a:extLst>
          </p:cNvPr>
          <p:cNvSpPr>
            <a:spLocks noGrp="1"/>
          </p:cNvSpPr>
          <p:nvPr>
            <p:ph type="body" sz="quarter" idx="45"/>
          </p:nvPr>
        </p:nvSpPr>
        <p:spPr>
          <a:xfrm>
            <a:off x="633597" y="201625"/>
            <a:ext cx="3948675" cy="914400"/>
          </a:xfrm>
        </p:spPr>
        <p:txBody>
          <a:bodyPr/>
          <a:lstStyle/>
          <a:p>
            <a:r>
              <a:rPr lang="en-GB" dirty="0">
                <a:latin typeface="Avenir Next LT Pro" panose="020B0504020202020204" pitchFamily="34" charset="0"/>
              </a:rPr>
              <a:t>We value your feedback. </a:t>
            </a:r>
          </a:p>
        </p:txBody>
      </p:sp>
      <p:sp>
        <p:nvSpPr>
          <p:cNvPr id="8" name="Text Placeholder 7">
            <a:extLst>
              <a:ext uri="{FF2B5EF4-FFF2-40B4-BE49-F238E27FC236}">
                <a16:creationId xmlns:a16="http://schemas.microsoft.com/office/drawing/2014/main" id="{FBB5DA09-DF63-FC90-6F65-2DB0054E6445}"/>
              </a:ext>
            </a:extLst>
          </p:cNvPr>
          <p:cNvSpPr>
            <a:spLocks noGrp="1"/>
          </p:cNvSpPr>
          <p:nvPr>
            <p:ph type="body" sz="quarter" idx="4294967295"/>
          </p:nvPr>
        </p:nvSpPr>
        <p:spPr>
          <a:xfrm>
            <a:off x="633598" y="1609250"/>
            <a:ext cx="3948675" cy="914400"/>
          </a:xfrm>
        </p:spPr>
        <p:txBody>
          <a:bodyPr>
            <a:noAutofit/>
          </a:bodyPr>
          <a:lstStyle/>
          <a:p>
            <a:r>
              <a:rPr lang="en-US" sz="2400" dirty="0">
                <a:latin typeface="Avenir Next LT Pro" panose="020B0504020202020204" pitchFamily="34" charset="0"/>
              </a:rPr>
              <a:t>We take your feedback very seriously as it helps us drive actions to enhance and streamline your experience with Customer Care. </a:t>
            </a:r>
            <a:endParaRPr lang="en-GB" sz="2400" dirty="0">
              <a:latin typeface="Avenir Next LT Pro" panose="020B0504020202020204" pitchFamily="34" charset="0"/>
            </a:endParaRPr>
          </a:p>
        </p:txBody>
      </p:sp>
      <p:sp>
        <p:nvSpPr>
          <p:cNvPr id="6" name="Text Placeholder 5">
            <a:extLst>
              <a:ext uri="{FF2B5EF4-FFF2-40B4-BE49-F238E27FC236}">
                <a16:creationId xmlns:a16="http://schemas.microsoft.com/office/drawing/2014/main" id="{5BE5AA4B-EC0B-A8D5-F99B-53B395AFD1FF}"/>
              </a:ext>
            </a:extLst>
          </p:cNvPr>
          <p:cNvSpPr>
            <a:spLocks noGrp="1"/>
          </p:cNvSpPr>
          <p:nvPr>
            <p:ph type="body" sz="quarter" idx="44"/>
          </p:nvPr>
        </p:nvSpPr>
        <p:spPr>
          <a:xfrm>
            <a:off x="633598" y="4140941"/>
            <a:ext cx="3948675" cy="1772555"/>
          </a:xfrm>
        </p:spPr>
        <p:txBody>
          <a:bodyPr>
            <a:noAutofit/>
          </a:bodyPr>
          <a:lstStyle/>
          <a:p>
            <a:r>
              <a:rPr lang="en-US" sz="2400" dirty="0">
                <a:effectLst/>
                <a:latin typeface="Avenir Next LT Pro" panose="020B0504020202020204" pitchFamily="34" charset="0"/>
                <a:ea typeface="Calibri" panose="020F0502020204030204" pitchFamily="34" charset="0"/>
              </a:rPr>
              <a:t>We hope you find our new, two-question survey easy to use so you can let us know how we are doing with every interaction. </a:t>
            </a:r>
            <a:endParaRPr lang="en-GB" sz="2400" dirty="0">
              <a:latin typeface="Avenir Next LT Pro" panose="020B0504020202020204" pitchFamily="34" charset="0"/>
            </a:endParaRPr>
          </a:p>
        </p:txBody>
      </p:sp>
      <p:pic>
        <p:nvPicPr>
          <p:cNvPr id="18" name="Picture 17">
            <a:extLst>
              <a:ext uri="{FF2B5EF4-FFF2-40B4-BE49-F238E27FC236}">
                <a16:creationId xmlns:a16="http://schemas.microsoft.com/office/drawing/2014/main" id="{3FFCF1DD-BBB8-C01B-362F-6708D03645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935975"/>
            <a:ext cx="4050281" cy="3195861"/>
          </a:xfrm>
          <a:prstGeom prst="rect">
            <a:avLst/>
          </a:prstGeom>
        </p:spPr>
      </p:pic>
    </p:spTree>
    <p:extLst>
      <p:ext uri="{BB962C8B-B14F-4D97-AF65-F5344CB8AC3E}">
        <p14:creationId xmlns:p14="http://schemas.microsoft.com/office/powerpoint/2010/main" val="2489853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F7F645-0A31-C8B4-EC74-6CB7C524EED3}"/>
              </a:ext>
            </a:extLst>
          </p:cNvPr>
          <p:cNvSpPr>
            <a:spLocks noGrp="1"/>
          </p:cNvSpPr>
          <p:nvPr>
            <p:ph type="title" idx="4294967295"/>
          </p:nvPr>
        </p:nvSpPr>
        <p:spPr>
          <a:xfrm>
            <a:off x="549268" y="2252663"/>
            <a:ext cx="11093450" cy="719137"/>
          </a:xfrm>
          <a:prstGeom prst="rect">
            <a:avLst/>
          </a:prstGeom>
          <a:noFill/>
          <a:ln>
            <a:noFill/>
            <a:prstDash/>
          </a:ln>
          <a:effectLst/>
        </p:spPr>
        <p:txBody>
          <a:bodyPr rot="0" spcFirstLastPara="0" vertOverflow="overflow" horzOverflow="overflow"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j-lt"/>
                <a:ea typeface="+mn-ea"/>
                <a:cs typeface="+mn-cs"/>
              </a:rPr>
              <a:t>Thank you</a:t>
            </a:r>
          </a:p>
        </p:txBody>
      </p:sp>
      <p:sp>
        <p:nvSpPr>
          <p:cNvPr id="6" name="TextBox 5">
            <a:extLst>
              <a:ext uri="{FF2B5EF4-FFF2-40B4-BE49-F238E27FC236}">
                <a16:creationId xmlns:a16="http://schemas.microsoft.com/office/drawing/2014/main" id="{F702695C-0C9A-5696-487D-8E6ED32A463B}"/>
              </a:ext>
            </a:extLst>
          </p:cNvPr>
          <p:cNvSpPr txBox="1"/>
          <p:nvPr/>
        </p:nvSpPr>
        <p:spPr>
          <a:xfrm>
            <a:off x="3749670" y="3512997"/>
            <a:ext cx="4692649" cy="802932"/>
          </a:xfrm>
          <a:prstGeom prst="rect">
            <a:avLst/>
          </a:prstGeom>
          <a:noFill/>
          <a:ln>
            <a:noFill/>
          </a:ln>
        </p:spPr>
        <p:txBody>
          <a:bodyPr wrap="square" rtlCol="0">
            <a:noAutofit/>
          </a:bodyPr>
          <a:lstStyle/>
          <a:p>
            <a:pPr algn="ctr"/>
            <a:r>
              <a:rPr lang="en-US" sz="4400" dirty="0">
                <a:solidFill>
                  <a:schemeClr val="bg1"/>
                </a:solidFill>
                <a:latin typeface="+mj-lt"/>
              </a:rPr>
              <a:t>Questions?</a:t>
            </a:r>
          </a:p>
        </p:txBody>
      </p:sp>
      <p:sp>
        <p:nvSpPr>
          <p:cNvPr id="3" name="Text Placeholder 2">
            <a:extLst>
              <a:ext uri="{FF2B5EF4-FFF2-40B4-BE49-F238E27FC236}">
                <a16:creationId xmlns:a16="http://schemas.microsoft.com/office/drawing/2014/main" id="{D74F42BB-4DA0-4E5D-9BEF-8435E3791E91}"/>
              </a:ext>
            </a:extLst>
          </p:cNvPr>
          <p:cNvSpPr>
            <a:spLocks noGrp="1"/>
          </p:cNvSpPr>
          <p:nvPr>
            <p:ph type="body" sz="quarter" idx="13"/>
          </p:nvPr>
        </p:nvSpPr>
        <p:spPr>
          <a:xfrm>
            <a:off x="3359144" y="4974288"/>
            <a:ext cx="5473699" cy="252000"/>
          </a:xfrm>
        </p:spPr>
        <p:txBody>
          <a:bodyPr/>
          <a:lstStyle/>
          <a:p>
            <a:r>
              <a:rPr lang="en-US" sz="2800" b="1" dirty="0"/>
              <a:t>training@proquest.com</a:t>
            </a:r>
          </a:p>
        </p:txBody>
      </p:sp>
    </p:spTree>
    <p:extLst>
      <p:ext uri="{BB962C8B-B14F-4D97-AF65-F5344CB8AC3E}">
        <p14:creationId xmlns:p14="http://schemas.microsoft.com/office/powerpoint/2010/main" val="2016015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A23B9C-3C44-1776-E6C6-D67EC6915EC8}"/>
              </a:ext>
            </a:extLst>
          </p:cNvPr>
          <p:cNvSpPr>
            <a:spLocks noGrp="1"/>
          </p:cNvSpPr>
          <p:nvPr>
            <p:ph type="title"/>
          </p:nvPr>
        </p:nvSpPr>
        <p:spPr/>
        <p:txBody>
          <a:bodyPr/>
          <a:lstStyle/>
          <a:p>
            <a:r>
              <a:rPr lang="en-US" dirty="0"/>
              <a:t>Ebook Central Reader App</a:t>
            </a:r>
          </a:p>
        </p:txBody>
      </p:sp>
      <p:sp>
        <p:nvSpPr>
          <p:cNvPr id="23" name="Text Placeholder 22">
            <a:extLst>
              <a:ext uri="{FF2B5EF4-FFF2-40B4-BE49-F238E27FC236}">
                <a16:creationId xmlns:a16="http://schemas.microsoft.com/office/drawing/2014/main" id="{8A1C87E1-F206-A223-EAA8-3FE8D1065590}"/>
              </a:ext>
            </a:extLst>
          </p:cNvPr>
          <p:cNvSpPr>
            <a:spLocks noGrp="1"/>
          </p:cNvSpPr>
          <p:nvPr>
            <p:ph type="body" sz="quarter" idx="41"/>
          </p:nvPr>
        </p:nvSpPr>
        <p:spPr>
          <a:xfrm>
            <a:off x="550864" y="2250613"/>
            <a:ext cx="3204000" cy="270168"/>
          </a:xfrm>
        </p:spPr>
        <p:txBody>
          <a:bodyPr/>
          <a:lstStyle/>
          <a:p>
            <a:r>
              <a:rPr lang="en-US" sz="2000" dirty="0"/>
              <a:t>User Experience</a:t>
            </a:r>
          </a:p>
        </p:txBody>
      </p:sp>
      <p:sp>
        <p:nvSpPr>
          <p:cNvPr id="9" name="Text Placeholder 8">
            <a:extLst>
              <a:ext uri="{FF2B5EF4-FFF2-40B4-BE49-F238E27FC236}">
                <a16:creationId xmlns:a16="http://schemas.microsoft.com/office/drawing/2014/main" id="{75DDCE66-0E42-FB74-718C-87CCA29BD2C8}"/>
              </a:ext>
            </a:extLst>
          </p:cNvPr>
          <p:cNvSpPr>
            <a:spLocks noGrp="1"/>
          </p:cNvSpPr>
          <p:nvPr>
            <p:ph type="body" sz="quarter" idx="26"/>
          </p:nvPr>
        </p:nvSpPr>
        <p:spPr>
          <a:xfrm>
            <a:off x="563381" y="2615230"/>
            <a:ext cx="3410742" cy="3488390"/>
          </a:xfrm>
        </p:spPr>
        <p:txBody>
          <a:bodyPr>
            <a:noAutofit/>
          </a:bodyPr>
          <a:lstStyle/>
          <a:p>
            <a:r>
              <a:rPr lang="en-US" sz="1200" b="1" dirty="0"/>
              <a:t>Seamless Integration: </a:t>
            </a:r>
            <a:r>
              <a:rPr lang="en-US" sz="1200" dirty="0"/>
              <a:t>Simple integration with Ebook Central web without additional credentials required</a:t>
            </a:r>
          </a:p>
          <a:p>
            <a:r>
              <a:rPr lang="en-US" sz="1200" b="1" dirty="0"/>
              <a:t>Device Management: </a:t>
            </a:r>
            <a:r>
              <a:rPr lang="en-US" sz="1200" dirty="0"/>
              <a:t>Full control over device management directly within Ebook Central Web</a:t>
            </a:r>
          </a:p>
          <a:p>
            <a:r>
              <a:rPr lang="en-US" sz="1200" b="1" dirty="0"/>
              <a:t>Support for all major operating systems: </a:t>
            </a:r>
            <a:r>
              <a:rPr lang="en-US" sz="1200" dirty="0"/>
              <a:t>Windows, Mac, Android, and iOS</a:t>
            </a:r>
          </a:p>
          <a:p>
            <a:r>
              <a:rPr lang="en-US" sz="1200" b="1" dirty="0"/>
              <a:t>Multilingual Support: </a:t>
            </a:r>
            <a:r>
              <a:rPr lang="en-US" sz="1200" dirty="0"/>
              <a:t>Enhanced user interface supporting multiple languages</a:t>
            </a:r>
          </a:p>
          <a:p>
            <a:r>
              <a:rPr lang="en-US" sz="1200" b="1" dirty="0"/>
              <a:t>Accessibility: </a:t>
            </a:r>
            <a:r>
              <a:rPr lang="en-US" sz="1200" dirty="0"/>
              <a:t>Developed with accessibility in mind</a:t>
            </a:r>
            <a:endParaRPr lang="en-US" sz="1200" b="1" dirty="0"/>
          </a:p>
        </p:txBody>
      </p:sp>
      <p:sp>
        <p:nvSpPr>
          <p:cNvPr id="24" name="Text Placeholder 23">
            <a:extLst>
              <a:ext uri="{FF2B5EF4-FFF2-40B4-BE49-F238E27FC236}">
                <a16:creationId xmlns:a16="http://schemas.microsoft.com/office/drawing/2014/main" id="{7A407625-3803-C2EA-4276-BEDBB6B11222}"/>
              </a:ext>
            </a:extLst>
          </p:cNvPr>
          <p:cNvSpPr>
            <a:spLocks noGrp="1"/>
          </p:cNvSpPr>
          <p:nvPr>
            <p:ph type="body" sz="quarter" idx="45"/>
          </p:nvPr>
        </p:nvSpPr>
        <p:spPr>
          <a:xfrm>
            <a:off x="4301240" y="2250613"/>
            <a:ext cx="3204000" cy="270168"/>
          </a:xfrm>
        </p:spPr>
        <p:txBody>
          <a:bodyPr/>
          <a:lstStyle/>
          <a:p>
            <a:r>
              <a:rPr lang="en-US" sz="2000"/>
              <a:t>Reading Experience</a:t>
            </a:r>
          </a:p>
        </p:txBody>
      </p:sp>
      <p:sp>
        <p:nvSpPr>
          <p:cNvPr id="16" name="Text Placeholder 15">
            <a:extLst>
              <a:ext uri="{FF2B5EF4-FFF2-40B4-BE49-F238E27FC236}">
                <a16:creationId xmlns:a16="http://schemas.microsoft.com/office/drawing/2014/main" id="{217E4C84-964A-6FB4-77A7-8C6F307A4253}"/>
              </a:ext>
            </a:extLst>
          </p:cNvPr>
          <p:cNvSpPr>
            <a:spLocks noGrp="1"/>
          </p:cNvSpPr>
          <p:nvPr>
            <p:ph type="body" sz="quarter" idx="28"/>
          </p:nvPr>
        </p:nvSpPr>
        <p:spPr>
          <a:xfrm>
            <a:off x="4301240" y="2615229"/>
            <a:ext cx="3204000" cy="3949023"/>
          </a:xfrm>
        </p:spPr>
        <p:txBody>
          <a:bodyPr>
            <a:normAutofit lnSpcReduction="10000"/>
          </a:bodyPr>
          <a:lstStyle/>
          <a:p>
            <a:r>
              <a:rPr lang="en-US" sz="1200" b="1" dirty="0"/>
              <a:t>In-Depth Book Details: </a:t>
            </a:r>
            <a:r>
              <a:rPr lang="en-US" sz="1200" dirty="0"/>
              <a:t>A detailed Book Detail panel featuring metadata, table of contents, and book descriptions</a:t>
            </a:r>
          </a:p>
          <a:p>
            <a:r>
              <a:rPr lang="en-US" sz="1200" b="1" dirty="0"/>
              <a:t>Unified Reading Experience: </a:t>
            </a:r>
            <a:r>
              <a:rPr lang="en-US" sz="1200" dirty="0"/>
              <a:t>Support for reading and navigating both EPUBs and PDFs</a:t>
            </a:r>
          </a:p>
          <a:p>
            <a:r>
              <a:rPr lang="en-US" sz="1200" b="1" dirty="0"/>
              <a:t>Adjustable Reading Settings: </a:t>
            </a:r>
            <a:r>
              <a:rPr lang="en-US" sz="1200" dirty="0"/>
              <a:t>Options to alter font size and zoom level for optimal reading comfort</a:t>
            </a:r>
          </a:p>
          <a:p>
            <a:r>
              <a:rPr lang="en-US" sz="1200" b="1" dirty="0"/>
              <a:t>Simple Navigation: </a:t>
            </a:r>
            <a:r>
              <a:rPr lang="en-US" sz="1200" dirty="0"/>
              <a:t>Jump directly to a specific page or use the Table of Contents</a:t>
            </a:r>
          </a:p>
          <a:p>
            <a:r>
              <a:rPr lang="en-US" sz="1200" b="1" dirty="0"/>
              <a:t>Copy Text: </a:t>
            </a:r>
            <a:r>
              <a:rPr lang="en-US" sz="1200" dirty="0"/>
              <a:t>Full page copy to clipboard</a:t>
            </a:r>
          </a:p>
          <a:p>
            <a:r>
              <a:rPr lang="en-US" sz="1200" b="1" dirty="0"/>
              <a:t>In-Book Search: </a:t>
            </a:r>
            <a:r>
              <a:rPr lang="en-US" sz="1200" dirty="0"/>
              <a:t>Search for terms and phrases within the book and jump to corresponding page</a:t>
            </a:r>
          </a:p>
          <a:p>
            <a:r>
              <a:rPr lang="en-US" sz="1200" b="1" dirty="0"/>
              <a:t>Bookmarks: </a:t>
            </a:r>
            <a:r>
              <a:rPr lang="en-US" sz="1200" dirty="0"/>
              <a:t>Create bookmarks both online/offline that sync across web and devices</a:t>
            </a:r>
          </a:p>
        </p:txBody>
      </p:sp>
      <p:sp>
        <p:nvSpPr>
          <p:cNvPr id="6" name="Text Placeholder 5">
            <a:extLst>
              <a:ext uri="{FF2B5EF4-FFF2-40B4-BE49-F238E27FC236}">
                <a16:creationId xmlns:a16="http://schemas.microsoft.com/office/drawing/2014/main" id="{7F5B234A-F8EA-2575-83EA-2E774CDDE0A6}"/>
              </a:ext>
            </a:extLst>
          </p:cNvPr>
          <p:cNvSpPr>
            <a:spLocks noGrp="1"/>
          </p:cNvSpPr>
          <p:nvPr>
            <p:ph type="body" sz="quarter" idx="67"/>
          </p:nvPr>
        </p:nvSpPr>
        <p:spPr>
          <a:xfrm>
            <a:off x="8039099" y="2250613"/>
            <a:ext cx="3204000" cy="270168"/>
          </a:xfrm>
        </p:spPr>
        <p:txBody>
          <a:bodyPr/>
          <a:lstStyle/>
          <a:p>
            <a:r>
              <a:rPr lang="en-US" sz="2000"/>
              <a:t>Book Management</a:t>
            </a:r>
          </a:p>
        </p:txBody>
      </p:sp>
      <p:sp>
        <p:nvSpPr>
          <p:cNvPr id="18" name="Text Placeholder 17">
            <a:extLst>
              <a:ext uri="{FF2B5EF4-FFF2-40B4-BE49-F238E27FC236}">
                <a16:creationId xmlns:a16="http://schemas.microsoft.com/office/drawing/2014/main" id="{EF5A34E1-2E77-D975-BCC1-63F448FAFADE}"/>
              </a:ext>
            </a:extLst>
          </p:cNvPr>
          <p:cNvSpPr>
            <a:spLocks noGrp="1"/>
          </p:cNvSpPr>
          <p:nvPr>
            <p:ph type="body" sz="quarter" idx="30"/>
          </p:nvPr>
        </p:nvSpPr>
        <p:spPr>
          <a:xfrm>
            <a:off x="8039099" y="2615230"/>
            <a:ext cx="3204000" cy="3086131"/>
          </a:xfrm>
        </p:spPr>
        <p:txBody>
          <a:bodyPr>
            <a:normAutofit/>
          </a:bodyPr>
          <a:lstStyle/>
          <a:p>
            <a:r>
              <a:rPr lang="en-US" sz="1200" b="1" dirty="0"/>
              <a:t>Download &amp; Remove: </a:t>
            </a:r>
            <a:r>
              <a:rPr lang="en-US" sz="1200" dirty="0"/>
              <a:t>Download books for reading on device then remove when no longer needed</a:t>
            </a:r>
            <a:endParaRPr lang="en-US" sz="1200" b="1" dirty="0"/>
          </a:p>
          <a:p>
            <a:r>
              <a:rPr lang="en-US" sz="1200" b="1" dirty="0"/>
              <a:t>Currently Reading Widget: </a:t>
            </a:r>
            <a:r>
              <a:rPr lang="en-US" sz="1200" dirty="0"/>
              <a:t>Quick access widget on the ‘My Bookshelf’ screen to resume reading instantly</a:t>
            </a:r>
          </a:p>
          <a:p>
            <a:r>
              <a:rPr lang="en-US" sz="1200" b="1" dirty="0"/>
              <a:t>Content Security: </a:t>
            </a:r>
            <a:r>
              <a:rPr lang="en-US" sz="1200" dirty="0"/>
              <a:t>Increased protection around content available within the app; protects intellectual property, etc.</a:t>
            </a:r>
            <a:endParaRPr lang="en-US" sz="1200" b="1" dirty="0"/>
          </a:p>
        </p:txBody>
      </p:sp>
      <p:sp>
        <p:nvSpPr>
          <p:cNvPr id="3" name="Footer Placeholder 2">
            <a:extLst>
              <a:ext uri="{FF2B5EF4-FFF2-40B4-BE49-F238E27FC236}">
                <a16:creationId xmlns:a16="http://schemas.microsoft.com/office/drawing/2014/main" id="{717614C2-392F-2A09-1636-90C8A8519A0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2024 Clarivate. All rights reserved.</a:t>
            </a:r>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C7DBBF1B-069C-4EBF-1922-A61198AFC0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3C36A0F7-599E-E558-3BA7-EF9D5FA243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7783" y="871519"/>
            <a:ext cx="1239023" cy="1284914"/>
          </a:xfrm>
          <a:prstGeom prst="rect">
            <a:avLst/>
          </a:prstGeom>
        </p:spPr>
      </p:pic>
      <p:pic>
        <p:nvPicPr>
          <p:cNvPr id="13" name="Picture 12">
            <a:extLst>
              <a:ext uri="{FF2B5EF4-FFF2-40B4-BE49-F238E27FC236}">
                <a16:creationId xmlns:a16="http://schemas.microsoft.com/office/drawing/2014/main" id="{85B6F162-5072-B467-1F58-FB565AD840A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1907" y="894007"/>
            <a:ext cx="1239023" cy="1256232"/>
          </a:xfrm>
          <a:prstGeom prst="rect">
            <a:avLst/>
          </a:prstGeom>
        </p:spPr>
      </p:pic>
      <p:pic>
        <p:nvPicPr>
          <p:cNvPr id="17" name="Picture 16">
            <a:extLst>
              <a:ext uri="{FF2B5EF4-FFF2-40B4-BE49-F238E27FC236}">
                <a16:creationId xmlns:a16="http://schemas.microsoft.com/office/drawing/2014/main" id="{7A3F60C4-4D21-0F9A-B742-CC845A766BB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8708" y="900658"/>
            <a:ext cx="1239023" cy="1194772"/>
          </a:xfrm>
          <a:prstGeom prst="rect">
            <a:avLst/>
          </a:prstGeom>
        </p:spPr>
      </p:pic>
    </p:spTree>
    <p:extLst>
      <p:ext uri="{BB962C8B-B14F-4D97-AF65-F5344CB8AC3E}">
        <p14:creationId xmlns:p14="http://schemas.microsoft.com/office/powerpoint/2010/main" val="290887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Downloading the App</a:t>
            </a:r>
          </a:p>
        </p:txBody>
      </p:sp>
    </p:spTree>
    <p:extLst>
      <p:ext uri="{BB962C8B-B14F-4D97-AF65-F5344CB8AC3E}">
        <p14:creationId xmlns:p14="http://schemas.microsoft.com/office/powerpoint/2010/main" val="345429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C865-2919-1B60-1E63-356671CDE8EF}"/>
              </a:ext>
            </a:extLst>
          </p:cNvPr>
          <p:cNvSpPr>
            <a:spLocks noGrp="1"/>
          </p:cNvSpPr>
          <p:nvPr>
            <p:ph type="title"/>
          </p:nvPr>
        </p:nvSpPr>
        <p:spPr/>
        <p:txBody>
          <a:bodyPr/>
          <a:lstStyle/>
          <a:p>
            <a:r>
              <a:rPr lang="en-US" dirty="0"/>
              <a:t>Sign in to </a:t>
            </a:r>
            <a:r>
              <a:rPr lang="en-US" dirty="0" err="1"/>
              <a:t>Ebook</a:t>
            </a:r>
            <a:r>
              <a:rPr lang="en-US" dirty="0"/>
              <a:t> Central</a:t>
            </a:r>
          </a:p>
        </p:txBody>
      </p:sp>
      <p:sp>
        <p:nvSpPr>
          <p:cNvPr id="6" name="Text Placeholder 5">
            <a:extLst>
              <a:ext uri="{FF2B5EF4-FFF2-40B4-BE49-F238E27FC236}">
                <a16:creationId xmlns:a16="http://schemas.microsoft.com/office/drawing/2014/main" id="{EFE97D90-FB9A-81E6-2AA3-51462B87BA57}"/>
              </a:ext>
            </a:extLst>
          </p:cNvPr>
          <p:cNvSpPr>
            <a:spLocks noGrp="1"/>
          </p:cNvSpPr>
          <p:nvPr>
            <p:ph type="body" sz="quarter" idx="14"/>
          </p:nvPr>
        </p:nvSpPr>
        <p:spPr/>
        <p:txBody>
          <a:bodyPr/>
          <a:lstStyle/>
          <a:p>
            <a:r>
              <a:rPr lang="en-US" b="0" i="0" dirty="0">
                <a:effectLst/>
                <a:latin typeface="Roboto" panose="02000000000000000000" pitchFamily="2" charset="0"/>
              </a:rPr>
              <a:t>Most </a:t>
            </a:r>
            <a:r>
              <a:rPr lang="en-US" b="0" i="0" dirty="0" err="1">
                <a:effectLst/>
                <a:latin typeface="Roboto" panose="02000000000000000000" pitchFamily="2" charset="0"/>
              </a:rPr>
              <a:t>Ebook</a:t>
            </a:r>
            <a:r>
              <a:rPr lang="en-US" b="0" i="0" dirty="0">
                <a:effectLst/>
                <a:latin typeface="Roboto" panose="02000000000000000000" pitchFamily="2" charset="0"/>
              </a:rPr>
              <a:t> Central sites require you to sign in to gain access to the site – and typically that also signs you into your personal account (also referred to as your Bookshelf account).</a:t>
            </a:r>
          </a:p>
          <a:p>
            <a:endParaRPr lang="en-US" dirty="0"/>
          </a:p>
        </p:txBody>
      </p:sp>
      <p:pic>
        <p:nvPicPr>
          <p:cNvPr id="8" name="Picture 7" descr="Screenshot of Ebook Central login screen">
            <a:extLst>
              <a:ext uri="{FF2B5EF4-FFF2-40B4-BE49-F238E27FC236}">
                <a16:creationId xmlns:a16="http://schemas.microsoft.com/office/drawing/2014/main" id="{496FBC98-4338-E3D5-A57E-1BC86032F7F5}"/>
              </a:ext>
            </a:extLst>
          </p:cNvPr>
          <p:cNvPicPr>
            <a:picLocks noChangeAspect="1"/>
          </p:cNvPicPr>
          <p:nvPr/>
        </p:nvPicPr>
        <p:blipFill>
          <a:blip r:embed="rId3"/>
          <a:stretch>
            <a:fillRect/>
          </a:stretch>
        </p:blipFill>
        <p:spPr>
          <a:xfrm>
            <a:off x="337894" y="1589148"/>
            <a:ext cx="11516211" cy="3931920"/>
          </a:xfrm>
          <a:prstGeom prst="rect">
            <a:avLst/>
          </a:prstGeom>
          <a:ln>
            <a:solidFill>
              <a:schemeClr val="tx1"/>
            </a:solidFill>
          </a:ln>
        </p:spPr>
      </p:pic>
      <p:sp>
        <p:nvSpPr>
          <p:cNvPr id="10" name="Rectangle 9" descr="Red box highlighting where to enter your username and password">
            <a:extLst>
              <a:ext uri="{FF2B5EF4-FFF2-40B4-BE49-F238E27FC236}">
                <a16:creationId xmlns:a16="http://schemas.microsoft.com/office/drawing/2014/main" id="{87073EA0-B640-3464-6819-FC84BC882B45}"/>
              </a:ext>
            </a:extLst>
          </p:cNvPr>
          <p:cNvSpPr/>
          <p:nvPr/>
        </p:nvSpPr>
        <p:spPr>
          <a:xfrm>
            <a:off x="7519744" y="2875023"/>
            <a:ext cx="2043356" cy="1363602"/>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11" name="Arrow: Down 10">
            <a:extLst>
              <a:ext uri="{FF2B5EF4-FFF2-40B4-BE49-F238E27FC236}">
                <a16:creationId xmlns:a16="http://schemas.microsoft.com/office/drawing/2014/main" id="{317415AC-6BE6-9B6A-86F6-EB39E0F7AA32}"/>
              </a:ext>
              <a:ext uri="{C183D7F6-B498-43B3-948B-1728B52AA6E4}">
                <adec:decorative xmlns:adec="http://schemas.microsoft.com/office/drawing/2017/decorative" val="1"/>
              </a:ext>
            </a:extLst>
          </p:cNvPr>
          <p:cNvSpPr/>
          <p:nvPr/>
        </p:nvSpPr>
        <p:spPr>
          <a:xfrm>
            <a:off x="11465754" y="1140725"/>
            <a:ext cx="215899" cy="398523"/>
          </a:xfrm>
          <a:prstGeom prst="down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
        <p:nvSpPr>
          <p:cNvPr id="3" name="Rectangle 2" descr="Red box highlighting where the sign in option is located in the top right corner">
            <a:extLst>
              <a:ext uri="{FF2B5EF4-FFF2-40B4-BE49-F238E27FC236}">
                <a16:creationId xmlns:a16="http://schemas.microsoft.com/office/drawing/2014/main" id="{95042F0C-C858-55F9-B01E-3BBB7988A151}"/>
              </a:ext>
            </a:extLst>
          </p:cNvPr>
          <p:cNvSpPr/>
          <p:nvPr/>
        </p:nvSpPr>
        <p:spPr>
          <a:xfrm>
            <a:off x="11322048" y="1589147"/>
            <a:ext cx="532057" cy="287277"/>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022509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34F0A0-79D6-506B-6CA7-EF0C9C3286AE}"/>
              </a:ext>
            </a:extLst>
          </p:cNvPr>
          <p:cNvSpPr>
            <a:spLocks noGrp="1"/>
          </p:cNvSpPr>
          <p:nvPr>
            <p:ph type="body" sz="quarter" idx="14"/>
          </p:nvPr>
        </p:nvSpPr>
        <p:spPr>
          <a:xfrm>
            <a:off x="1009650" y="1808163"/>
            <a:ext cx="7823200" cy="43211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download the </a:t>
            </a:r>
            <a:r>
              <a:rPr lang="en-US" dirty="0" err="1"/>
              <a:t>Ebook</a:t>
            </a:r>
            <a:r>
              <a:rPr lang="en-US" dirty="0"/>
              <a:t> Central App on up to 6 devices.  You must register each device.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logged into your </a:t>
            </a:r>
            <a:r>
              <a:rPr lang="en-US" dirty="0" err="1"/>
              <a:t>Ebook</a:t>
            </a:r>
            <a:r>
              <a:rPr lang="en-US" dirty="0"/>
              <a:t> Central Account, click on Profile, then select “Manage” next to EBC App Devices. </a:t>
            </a:r>
            <a:endParaRPr lang="en-US" dirty="0">
              <a:solidFill>
                <a:srgbClr val="FF0000"/>
              </a:solidFill>
            </a:endParaRPr>
          </a:p>
        </p:txBody>
      </p:sp>
      <p:pic>
        <p:nvPicPr>
          <p:cNvPr id="9" name="Picture 8">
            <a:extLst>
              <a:ext uri="{FF2B5EF4-FFF2-40B4-BE49-F238E27FC236}">
                <a16:creationId xmlns:a16="http://schemas.microsoft.com/office/drawing/2014/main" id="{28DC6A96-8D86-DBA6-FBE9-398085AC3973}"/>
              </a:ext>
            </a:extLst>
          </p:cNvPr>
          <p:cNvPicPr>
            <a:picLocks noChangeAspect="1"/>
          </p:cNvPicPr>
          <p:nvPr/>
        </p:nvPicPr>
        <p:blipFill>
          <a:blip r:embed="rId3"/>
          <a:stretch>
            <a:fillRect/>
          </a:stretch>
        </p:blipFill>
        <p:spPr>
          <a:xfrm>
            <a:off x="359106" y="825818"/>
            <a:ext cx="11473787" cy="5303520"/>
          </a:xfrm>
          <a:prstGeom prst="rect">
            <a:avLst/>
          </a:prstGeom>
          <a:ln>
            <a:solidFill>
              <a:schemeClr val="tx1"/>
            </a:solidFill>
          </a:ln>
        </p:spPr>
      </p:pic>
      <p:sp>
        <p:nvSpPr>
          <p:cNvPr id="2" name="Title 1">
            <a:extLst>
              <a:ext uri="{FF2B5EF4-FFF2-40B4-BE49-F238E27FC236}">
                <a16:creationId xmlns:a16="http://schemas.microsoft.com/office/drawing/2014/main" id="{52BD16FC-4139-0542-B7EA-6BD1B1A9FA83}"/>
              </a:ext>
            </a:extLst>
          </p:cNvPr>
          <p:cNvSpPr>
            <a:spLocks noGrp="1"/>
          </p:cNvSpPr>
          <p:nvPr>
            <p:ph type="title"/>
          </p:nvPr>
        </p:nvSpPr>
        <p:spPr/>
        <p:txBody>
          <a:bodyPr/>
          <a:lstStyle/>
          <a:p>
            <a:r>
              <a:rPr lang="en-US" dirty="0"/>
              <a:t>Manage Devices</a:t>
            </a:r>
          </a:p>
        </p:txBody>
      </p:sp>
      <p:sp>
        <p:nvSpPr>
          <p:cNvPr id="7" name="Rectangle 6" descr="Red box highlighting where the Profile icon is on the top of the page">
            <a:extLst>
              <a:ext uri="{FF2B5EF4-FFF2-40B4-BE49-F238E27FC236}">
                <a16:creationId xmlns:a16="http://schemas.microsoft.com/office/drawing/2014/main" id="{59B7995C-9A1D-5A00-CDC5-850EC3F37B39}"/>
              </a:ext>
            </a:extLst>
          </p:cNvPr>
          <p:cNvSpPr/>
          <p:nvPr/>
        </p:nvSpPr>
        <p:spPr>
          <a:xfrm>
            <a:off x="9634536" y="825818"/>
            <a:ext cx="638175" cy="258552"/>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8" name="Rectangle 7" descr="Red box highlighting where the &quot;Manage the Devices&quot; link is located">
            <a:extLst>
              <a:ext uri="{FF2B5EF4-FFF2-40B4-BE49-F238E27FC236}">
                <a16:creationId xmlns:a16="http://schemas.microsoft.com/office/drawing/2014/main" id="{F7B4B95D-A1B3-1E6F-2CE7-39DEFF73A857}"/>
              </a:ext>
            </a:extLst>
          </p:cNvPr>
          <p:cNvSpPr/>
          <p:nvPr/>
        </p:nvSpPr>
        <p:spPr>
          <a:xfrm>
            <a:off x="3527782" y="5327058"/>
            <a:ext cx="2076450" cy="296651"/>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
        <p:nvSpPr>
          <p:cNvPr id="3" name="Arrow: Down 2">
            <a:extLst>
              <a:ext uri="{FF2B5EF4-FFF2-40B4-BE49-F238E27FC236}">
                <a16:creationId xmlns:a16="http://schemas.microsoft.com/office/drawing/2014/main" id="{7443A960-486C-2254-4A84-E3106086CC7C}"/>
              </a:ext>
              <a:ext uri="{C183D7F6-B498-43B3-948B-1728B52AA6E4}">
                <adec:decorative xmlns:adec="http://schemas.microsoft.com/office/drawing/2017/decorative" val="1"/>
              </a:ext>
            </a:extLst>
          </p:cNvPr>
          <p:cNvSpPr/>
          <p:nvPr/>
        </p:nvSpPr>
        <p:spPr>
          <a:xfrm>
            <a:off x="9845675" y="319262"/>
            <a:ext cx="215899" cy="398523"/>
          </a:xfrm>
          <a:prstGeom prst="downArrow">
            <a:avLst/>
          </a:prstGeom>
          <a:solidFill>
            <a:srgbClr val="FF0000"/>
          </a:solidFill>
          <a:ln>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0136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731F-DBED-1C20-6BBF-38E5EAC41FAF}"/>
              </a:ext>
            </a:extLst>
          </p:cNvPr>
          <p:cNvSpPr>
            <a:spLocks noGrp="1"/>
          </p:cNvSpPr>
          <p:nvPr>
            <p:ph type="title"/>
          </p:nvPr>
        </p:nvSpPr>
        <p:spPr/>
        <p:txBody>
          <a:bodyPr/>
          <a:lstStyle/>
          <a:p>
            <a:r>
              <a:rPr lang="en-US" dirty="0"/>
              <a:t>Download the App</a:t>
            </a:r>
          </a:p>
        </p:txBody>
      </p:sp>
      <p:sp>
        <p:nvSpPr>
          <p:cNvPr id="4" name="Text Placeholder 3">
            <a:extLst>
              <a:ext uri="{FF2B5EF4-FFF2-40B4-BE49-F238E27FC236}">
                <a16:creationId xmlns:a16="http://schemas.microsoft.com/office/drawing/2014/main" id="{C894307E-25C9-25EA-77DC-419846BAB12C}"/>
              </a:ext>
            </a:extLst>
          </p:cNvPr>
          <p:cNvSpPr>
            <a:spLocks noGrp="1"/>
          </p:cNvSpPr>
          <p:nvPr>
            <p:ph type="body" sz="quarter" idx="14"/>
          </p:nvPr>
        </p:nvSpPr>
        <p:spPr>
          <a:xfrm>
            <a:off x="1965960" y="2697480"/>
            <a:ext cx="6866890" cy="3431858"/>
          </a:xfrm>
        </p:spPr>
        <p:txBody>
          <a:bodyPr/>
          <a:lstStyle/>
          <a:p>
            <a:r>
              <a:rPr lang="en-US" dirty="0"/>
              <a:t>On the Manages Your Devices page Click on Download the App. </a:t>
            </a:r>
          </a:p>
          <a:p>
            <a:endParaRPr lang="en-US" dirty="0"/>
          </a:p>
        </p:txBody>
      </p:sp>
      <p:pic>
        <p:nvPicPr>
          <p:cNvPr id="6" name="Picture 5" descr="Screenshot of the &quot;manage your devices&quot; page">
            <a:extLst>
              <a:ext uri="{FF2B5EF4-FFF2-40B4-BE49-F238E27FC236}">
                <a16:creationId xmlns:a16="http://schemas.microsoft.com/office/drawing/2014/main" id="{75D6B4AE-20E9-E423-C6F3-496D7583E07D}"/>
              </a:ext>
            </a:extLst>
          </p:cNvPr>
          <p:cNvPicPr>
            <a:picLocks noChangeAspect="1"/>
          </p:cNvPicPr>
          <p:nvPr/>
        </p:nvPicPr>
        <p:blipFill>
          <a:blip r:embed="rId3"/>
          <a:stretch>
            <a:fillRect/>
          </a:stretch>
        </p:blipFill>
        <p:spPr>
          <a:xfrm>
            <a:off x="180228" y="2286741"/>
            <a:ext cx="11831543" cy="2194560"/>
          </a:xfrm>
          <a:prstGeom prst="rect">
            <a:avLst/>
          </a:prstGeom>
          <a:ln>
            <a:solidFill>
              <a:schemeClr val="tx1"/>
            </a:solidFill>
          </a:ln>
        </p:spPr>
      </p:pic>
      <p:sp>
        <p:nvSpPr>
          <p:cNvPr id="5" name="Rectangle 4" descr="Red box highlighting the &quot;Download the App&quot; button">
            <a:extLst>
              <a:ext uri="{FF2B5EF4-FFF2-40B4-BE49-F238E27FC236}">
                <a16:creationId xmlns:a16="http://schemas.microsoft.com/office/drawing/2014/main" id="{F56FBA84-F37A-46BB-658A-0E4CE61A58F7}"/>
              </a:ext>
            </a:extLst>
          </p:cNvPr>
          <p:cNvSpPr/>
          <p:nvPr/>
        </p:nvSpPr>
        <p:spPr>
          <a:xfrm>
            <a:off x="9871567" y="2954020"/>
            <a:ext cx="2078030" cy="430001"/>
          </a:xfrm>
          <a:prstGeom prst="rect">
            <a:avLst/>
          </a:prstGeom>
          <a:noFill/>
          <a:ln w="38100">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570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787-3283-E31F-960C-68EFEF98C4F9}"/>
              </a:ext>
            </a:extLst>
          </p:cNvPr>
          <p:cNvSpPr>
            <a:spLocks noGrp="1"/>
          </p:cNvSpPr>
          <p:nvPr>
            <p:ph type="title"/>
          </p:nvPr>
        </p:nvSpPr>
        <p:spPr/>
        <p:txBody>
          <a:bodyPr/>
          <a:lstStyle/>
          <a:p>
            <a:r>
              <a:rPr lang="en-US" dirty="0"/>
              <a:t>Download the App - Options</a:t>
            </a:r>
          </a:p>
        </p:txBody>
      </p:sp>
      <p:sp>
        <p:nvSpPr>
          <p:cNvPr id="4" name="Text Placeholder 3">
            <a:extLst>
              <a:ext uri="{FF2B5EF4-FFF2-40B4-BE49-F238E27FC236}">
                <a16:creationId xmlns:a16="http://schemas.microsoft.com/office/drawing/2014/main" id="{58765376-0D03-3018-4BD1-D1D4A5B56D63}"/>
              </a:ext>
            </a:extLst>
          </p:cNvPr>
          <p:cNvSpPr>
            <a:spLocks noGrp="1"/>
          </p:cNvSpPr>
          <p:nvPr>
            <p:ph type="body" sz="quarter" idx="14"/>
          </p:nvPr>
        </p:nvSpPr>
        <p:spPr/>
        <p:txBody>
          <a:bodyPr/>
          <a:lstStyle/>
          <a:p>
            <a:r>
              <a:rPr lang="en-US" dirty="0"/>
              <a:t>Select which version of the app (windows, mac, </a:t>
            </a:r>
            <a:r>
              <a:rPr lang="en-US" dirty="0" err="1"/>
              <a:t>ios</a:t>
            </a:r>
            <a:r>
              <a:rPr lang="en-US" dirty="0"/>
              <a:t>, android) you’d like to install and follow the instructions. </a:t>
            </a:r>
          </a:p>
          <a:p>
            <a:endParaRPr lang="en-US" dirty="0">
              <a:solidFill>
                <a:srgbClr val="FF0000"/>
              </a:solidFill>
            </a:endParaRPr>
          </a:p>
        </p:txBody>
      </p:sp>
      <p:pic>
        <p:nvPicPr>
          <p:cNvPr id="5" name="Picture 4">
            <a:extLst>
              <a:ext uri="{FF2B5EF4-FFF2-40B4-BE49-F238E27FC236}">
                <a16:creationId xmlns:a16="http://schemas.microsoft.com/office/drawing/2014/main" id="{2F798A07-FADF-C08B-680E-CEBB7A844B2E}"/>
              </a:ext>
            </a:extLst>
          </p:cNvPr>
          <p:cNvPicPr>
            <a:picLocks noChangeAspect="1"/>
          </p:cNvPicPr>
          <p:nvPr/>
        </p:nvPicPr>
        <p:blipFill>
          <a:blip r:embed="rId3"/>
          <a:stretch>
            <a:fillRect/>
          </a:stretch>
        </p:blipFill>
        <p:spPr>
          <a:xfrm>
            <a:off x="223769" y="1371600"/>
            <a:ext cx="11744461" cy="4114800"/>
          </a:xfrm>
          <a:prstGeom prst="rect">
            <a:avLst/>
          </a:prstGeom>
          <a:ln>
            <a:solidFill>
              <a:schemeClr val="tx1"/>
            </a:solidFill>
          </a:ln>
        </p:spPr>
      </p:pic>
    </p:spTree>
    <p:extLst>
      <p:ext uri="{BB962C8B-B14F-4D97-AF65-F5344CB8AC3E}">
        <p14:creationId xmlns:p14="http://schemas.microsoft.com/office/powerpoint/2010/main" val="3108947951"/>
      </p:ext>
    </p:extLst>
  </p:cSld>
  <p:clrMapOvr>
    <a:masterClrMapping/>
  </p:clrMapOvr>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2.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3.xml><?xml version="1.0" encoding="utf-8"?>
<a:theme xmlns:a="http://schemas.openxmlformats.org/drawingml/2006/main" name="Clarivate">
  <a:themeElements>
    <a:clrScheme name="Clarivate">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5E33BF"/>
      </a:hlink>
      <a:folHlink>
        <a:srgbClr val="5E33B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0EECEB9-80C0-432B-9B2C-96864BAED789}" vid="{3913BECF-4147-4991-9C55-EA74A38756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Metadata xmlns="226f688b-3abb-40a7-a628-e22e82daf9e5" xsi:nil="true"/>
    <MediaServiceDateTaken xmlns="226f688b-3abb-40a7-a628-e22e82daf9e5" xsi:nil="true"/>
    <Status xmlns="226f688b-3abb-40a7-a628-e22e82daf9e5">Live on LG</Status>
    <Seq xmlns="226f688b-3abb-40a7-a628-e22e82daf9e5" xsi:nil="true"/>
    <LG_x0020_Asset_x0020_ID_x0023_ xmlns="226f688b-3abb-40a7-a628-e22e82daf9e5">81173646</LG_x0020_Asset_x0020_ID_x0023_>
    <MediaServiceAutoKeyPoints xmlns="226f688b-3abb-40a7-a628-e22e82daf9e5" xsi:nil="true"/>
    <MediaServiceFastMetadata xmlns="226f688b-3abb-40a7-a628-e22e82daf9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2D11FD1FAC0048AD62B5588E694EA2" ma:contentTypeVersion="18" ma:contentTypeDescription="Create a new document." ma:contentTypeScope="" ma:versionID="bbe3480dfc95417353a5ae5f687ab204">
  <xsd:schema xmlns:xsd="http://www.w3.org/2001/XMLSchema" xmlns:xs="http://www.w3.org/2001/XMLSchema" xmlns:p="http://schemas.microsoft.com/office/2006/metadata/properties" xmlns:ns1="226f688b-3abb-40a7-a628-e22e82daf9e5" xmlns:ns3="4f964b53-cc1b-4d92-99fd-493b914cac49" xmlns:ns4="fff3496f-86d4-4c57-a1ff-7ce7ea3173a3" targetNamespace="http://schemas.microsoft.com/office/2006/metadata/properties" ma:root="true" ma:fieldsID="faf8ac69158b1b4a209da167ebf7a6ad" ns1:_="" ns3:_="" ns4:_="">
    <xsd:import namespace="226f688b-3abb-40a7-a628-e22e82daf9e5"/>
    <xsd:import namespace="4f964b53-cc1b-4d92-99fd-493b914cac49"/>
    <xsd:import namespace="fff3496f-86d4-4c57-a1ff-7ce7ea3173a3"/>
    <xsd:element name="properties">
      <xsd:complexType>
        <xsd:sequence>
          <xsd:element name="documentManagement">
            <xsd:complexType>
              <xsd:all>
                <xsd:element ref="ns1:Seq" minOccurs="0"/>
                <xsd:element ref="ns1:LG_x0020_Asset_x0020_ID_x0023_" minOccurs="0"/>
                <xsd:element ref="ns1:Status" minOccurs="0"/>
                <xsd:element ref="ns1:MediaServiceMetadata" minOccurs="0"/>
                <xsd:element ref="ns1:MediaServiceFastMetadata" minOccurs="0"/>
                <xsd:element ref="ns1:MediaServiceDateTaken" minOccurs="0"/>
                <xsd:element ref="ns3:SharedWithUsers" minOccurs="0"/>
                <xsd:element ref="ns3:SharedWithDetails" minOccurs="0"/>
                <xsd:element ref="ns1:MediaServiceAutoKeyPoints" minOccurs="0"/>
                <xsd:element ref="ns1:MediaServiceKeyPoints" minOccurs="0"/>
                <xsd:element ref="ns4:MediaServiceAutoTags" minOccurs="0"/>
                <xsd:element ref="ns4:MediaLengthInSeconds" minOccurs="0"/>
                <xsd:element ref="ns4:MediaServiceObjectDetectorVersions" minOccurs="0"/>
                <xsd:element ref="ns4:MediaServiceSearchPropertie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f688b-3abb-40a7-a628-e22e82daf9e5" elementFormDefault="qualified">
    <xsd:import namespace="http://schemas.microsoft.com/office/2006/documentManagement/types"/>
    <xsd:import namespace="http://schemas.microsoft.com/office/infopath/2007/PartnerControls"/>
    <xsd:element name="Seq" ma:index="0" nillable="true" ma:displayName="Seq" ma:decimals="1" ma:internalName="Seq" ma:readOnly="false">
      <xsd:simpleType>
        <xsd:restriction base="dms:Number"/>
      </xsd:simpleType>
    </xsd:element>
    <xsd:element name="LG_x0020_Asset_x0020_ID_x0023_" ma:index="3" nillable="true" ma:displayName="LG Asset ID#" ma:description="If the training resource (asset) is posted on a LibGuide, then that LibGuide Asset ID# from Spingshare should be added in the KMC and the Status of the resource must be changed to &quot;Live on LG&quot;." ma:internalName="LG_x0020_Asset_x0020_ID_x0023_" ma:readOnly="false">
      <xsd:simpleType>
        <xsd:restriction base="dms:Text">
          <xsd:maxLength value="15"/>
        </xsd:restriction>
      </xsd:simpleType>
    </xsd:element>
    <xsd:element name="Status" ma:index="4" nillable="true" ma:displayName="Status" ma:format="Dropdown" ma:internalName="Status" ma:readOnly="false">
      <xsd:simpleType>
        <xsd:restriction base="dms:Choice">
          <xsd:enumeration value="Material in Draft"/>
          <xsd:enumeration value="In Development"/>
          <xsd:enumeration value="Peer Review"/>
          <xsd:enumeration value="Final Version"/>
          <xsd:enumeration value="Live on LG"/>
          <xsd:enumeration value="Archived"/>
          <xsd:enumeration value="Live on WP"/>
          <xsd:enumeration value="Live on Docebo"/>
          <xsd:enumeration value="CHASE"/>
        </xsd:restriction>
      </xsd:simpleType>
    </xsd:element>
    <xsd:element name="MediaServiceMetadata" ma:index="6" nillable="true" ma:displayName="MediaServiceMetadata" ma:hidden="true" ma:internalName="MediaServiceMetadata" ma:readOnly="false">
      <xsd:simpleType>
        <xsd:restriction base="dms:Note"/>
      </xsd:simpleType>
    </xsd:element>
    <xsd:element name="MediaServiceFastMetadata" ma:index="7" nillable="true" ma:displayName="MediaServiceFastMetadata" ma:hidden="true" ma:internalName="MediaServiceFastMetadata" ma:readOnly="false">
      <xsd:simpleType>
        <xsd:restriction base="dms:Note"/>
      </xsd:simpleType>
    </xsd:element>
    <xsd:element name="MediaServiceDateTaken" ma:index="12" nillable="true" ma:displayName="MediaServiceDateTaken" ma:hidden="true" ma:internalName="MediaServiceDateTaken" ma:readOnly="false">
      <xsd:simpleType>
        <xsd:restriction base="dms:Text"/>
      </xsd:simpleType>
    </xsd:element>
    <xsd:element name="MediaServiceAutoKeyPoints" ma:index="15" nillable="true" ma:displayName="MediaServiceAutoKeyPoints" ma:hidden="true" ma:internalName="MediaServiceAutoKeyPoints" ma:readOnly="fals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964b53-cc1b-4d92-99fd-493b914cac49"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f3496f-86d4-4c57-a1ff-7ce7ea3173a3" elementFormDefault="qualified">
    <xsd:import namespace="http://schemas.microsoft.com/office/2006/documentManagement/types"/>
    <xsd:import namespace="http://schemas.microsoft.com/office/infopath/2007/PartnerControls"/>
    <xsd:element name="MediaServiceAutoTags" ma:index="18" nillable="true" ma:displayName="Tags" ma:hidden="true" ma:internalName="MediaServiceAutoTag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terms/"/>
    <ds:schemaRef ds:uri="226f688b-3abb-40a7-a628-e22e82daf9e5"/>
    <ds:schemaRef ds:uri="http://schemas.microsoft.com/office/2006/metadata/properties"/>
    <ds:schemaRef ds:uri="http://www.w3.org/XML/1998/namespace"/>
    <ds:schemaRef ds:uri="http://purl.org/dc/elements/1.1/"/>
    <ds:schemaRef ds:uri="fff3496f-86d4-4c57-a1ff-7ce7ea3173a3"/>
    <ds:schemaRef ds:uri="4f964b53-cc1b-4d92-99fd-493b914cac49"/>
  </ds:schemaRefs>
</ds:datastoreItem>
</file>

<file path=customXml/itemProps3.xml><?xml version="1.0" encoding="utf-8"?>
<ds:datastoreItem xmlns:ds="http://schemas.openxmlformats.org/officeDocument/2006/customXml" ds:itemID="{0A491BB3-6BA0-4067-A81A-3F675F5D7F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f688b-3abb-40a7-a628-e22e82daf9e5"/>
    <ds:schemaRef ds:uri="4f964b53-cc1b-4d92-99fd-493b914cac49"/>
    <ds:schemaRef ds:uri="fff3496f-86d4-4c57-a1ff-7ce7ea317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Template>
  <TotalTime>5066</TotalTime>
  <Words>3790</Words>
  <Application>Microsoft Office PowerPoint</Application>
  <PresentationFormat>Widescreen</PresentationFormat>
  <Paragraphs>286</Paragraphs>
  <Slides>39</Slides>
  <Notes>35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-apple-system</vt:lpstr>
      <vt:lpstr>Arial</vt:lpstr>
      <vt:lpstr>Avenir LT Pro 35 Light</vt:lpstr>
      <vt:lpstr>Avenir Next LT Pro</vt:lpstr>
      <vt:lpstr>Avenir Next LT Pro Demi</vt:lpstr>
      <vt:lpstr>Calibri</vt:lpstr>
      <vt:lpstr>Calibri Regular</vt:lpstr>
      <vt:lpstr>Roboto</vt:lpstr>
      <vt:lpstr>Times New Roman</vt:lpstr>
      <vt:lpstr>Wingdings</vt:lpstr>
      <vt:lpstr>Title Layouts - Light</vt:lpstr>
      <vt:lpstr>Section Break Layouts</vt:lpstr>
      <vt:lpstr>Clarivate</vt:lpstr>
      <vt:lpstr>Ebook Central Reader App</vt:lpstr>
      <vt:lpstr>Session Objectives</vt:lpstr>
      <vt:lpstr>Ebook Central Reader App    </vt:lpstr>
      <vt:lpstr>Ebook Central Reader App</vt:lpstr>
      <vt:lpstr>Downloading the App</vt:lpstr>
      <vt:lpstr>Sign in to Ebook Central</vt:lpstr>
      <vt:lpstr>Manage Devices</vt:lpstr>
      <vt:lpstr>Download the App</vt:lpstr>
      <vt:lpstr>Download the App - Options</vt:lpstr>
      <vt:lpstr>Manage Devices 1</vt:lpstr>
      <vt:lpstr>Enter Registration Code</vt:lpstr>
      <vt:lpstr>Download a Title</vt:lpstr>
      <vt:lpstr>Download Book</vt:lpstr>
      <vt:lpstr>Download Book 1</vt:lpstr>
      <vt:lpstr>Choose Loan Length</vt:lpstr>
      <vt:lpstr>Confirmation Book will Appear in App</vt:lpstr>
      <vt:lpstr>Reading in the Ebook Central Reader App</vt:lpstr>
      <vt:lpstr>My Bookshelf – Thumbnail View</vt:lpstr>
      <vt:lpstr>My Bookshelf – Thumbnail View 1</vt:lpstr>
      <vt:lpstr>My Bookshelf – List View</vt:lpstr>
      <vt:lpstr>My Bookshelf – Loan Details</vt:lpstr>
      <vt:lpstr>My Bookshelf – Book Details</vt:lpstr>
      <vt:lpstr>App Reader</vt:lpstr>
      <vt:lpstr>App Reader – Table of Contents</vt:lpstr>
      <vt:lpstr>App Reader – Text Settings </vt:lpstr>
      <vt:lpstr>App Reader – Copy Text</vt:lpstr>
      <vt:lpstr>App Reader – Bookmarks</vt:lpstr>
      <vt:lpstr>App Reader - Searching</vt:lpstr>
      <vt:lpstr>Remove a Download from the App</vt:lpstr>
      <vt:lpstr>Remove Download</vt:lpstr>
      <vt:lpstr>Confirm Remove Download</vt:lpstr>
      <vt:lpstr>Download Removed Titles</vt:lpstr>
      <vt:lpstr>Delete Book</vt:lpstr>
      <vt:lpstr>Managing Your Devices</vt:lpstr>
      <vt:lpstr>Adding and Removing Devices</vt:lpstr>
      <vt:lpstr>Additional Resources</vt:lpstr>
      <vt:lpstr>Additional Resources 1</vt:lpstr>
      <vt:lpstr>Survey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Richio</dc:creator>
  <cp:lastModifiedBy>Bjorn Olofsson</cp:lastModifiedBy>
  <cp:revision>7</cp:revision>
  <dcterms:created xsi:type="dcterms:W3CDTF">2023-05-05T16:37:28Z</dcterms:created>
  <dcterms:modified xsi:type="dcterms:W3CDTF">2025-06-11T11:45:43Z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0x010100932D11FD1FAC0048AD62B5588E694EA2</vt:lpwstr>
  </property>
  <property fmtid="{D5CDD505-2E9C-101B-9397-08002B2CF9AE}" pid="3" name="MediaServiceImageTags">
    <vt:lpwstr/>
  </property>
</Properties>
</file>